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7"/>
  </p:notesMasterIdLst>
  <p:handoutMasterIdLst>
    <p:handoutMasterId r:id="rId18"/>
  </p:handoutMasterIdLst>
  <p:sldIdLst>
    <p:sldId id="837" r:id="rId2"/>
    <p:sldId id="838" r:id="rId3"/>
    <p:sldId id="839" r:id="rId4"/>
    <p:sldId id="840" r:id="rId5"/>
    <p:sldId id="841" r:id="rId6"/>
    <p:sldId id="842" r:id="rId7"/>
    <p:sldId id="843" r:id="rId8"/>
    <p:sldId id="844" r:id="rId9"/>
    <p:sldId id="845" r:id="rId10"/>
    <p:sldId id="851" r:id="rId11"/>
    <p:sldId id="852" r:id="rId12"/>
    <p:sldId id="848" r:id="rId13"/>
    <p:sldId id="849" r:id="rId14"/>
    <p:sldId id="850" r:id="rId15"/>
    <p:sldId id="82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изавета Володина" initials="ЕВ" lastIdx="1" clrIdx="0"/>
  <p:cmAuthor id="2" name="Elizaveta Oginskaya" initials="EO" lastIdx="7" clrIdx="1">
    <p:extLst>
      <p:ext uri="{19B8F6BF-5375-455C-9EA6-DF929625EA0E}">
        <p15:presenceInfo xmlns:p15="http://schemas.microsoft.com/office/powerpoint/2012/main" userId="a6b25e01538c22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4222F"/>
    <a:srgbClr val="006CB1"/>
    <a:srgbClr val="5EA9DD"/>
    <a:srgbClr val="F86400"/>
    <a:srgbClr val="FF036C"/>
    <a:srgbClr val="3B5998"/>
    <a:srgbClr val="4C7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505" autoAdjust="0"/>
  </p:normalViewPr>
  <p:slideViewPr>
    <p:cSldViewPr showGuides="1">
      <p:cViewPr varScale="1">
        <p:scale>
          <a:sx n="74" d="100"/>
          <a:sy n="74" d="100"/>
        </p:scale>
        <p:origin x="376" y="56"/>
      </p:cViewPr>
      <p:guideLst>
        <p:guide pos="3840"/>
        <p:guide orient="horz" pos="2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5856"/>
    </p:cViewPr>
  </p:sorterViewPr>
  <p:notesViewPr>
    <p:cSldViewPr showGuides="1">
      <p:cViewPr varScale="1">
        <p:scale>
          <a:sx n="50" d="100"/>
          <a:sy n="50" d="100"/>
        </p:scale>
        <p:origin x="264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FC3C-4C13-43D7-849B-3F2FFE7C15DC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FF814-09D0-41E7-914E-395741092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AC7B7-A56B-4457-AF99-AF4AA6B17BF5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85723-F7FD-4228-847A-D6DBA531DD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9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Если пояснение не требуется, подпись к иконке сделать черным шрифтом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Цифры, числа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5723-F7FD-4228-847A-D6DBA531DD6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3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Если пояснение не требуется, подпись к иконке сделать черным шрифтом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Цифры, числа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5723-F7FD-4228-847A-D6DBA531DD6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03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Если пояснение не требуется, подпись к иконке сделать черным шрифтом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Цифры, числа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85723-F7FD-4228-847A-D6DBA531DD62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81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changellenge.com/" TargetMode="Externa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png"/><Relationship Id="rId39" Type="http://schemas.openxmlformats.org/officeDocument/2006/relationships/image" Target="../media/image54.gif"/><Relationship Id="rId21" Type="http://schemas.openxmlformats.org/officeDocument/2006/relationships/image" Target="../media/image36.jpeg"/><Relationship Id="rId34" Type="http://schemas.openxmlformats.org/officeDocument/2006/relationships/image" Target="../media/image49.png"/><Relationship Id="rId42" Type="http://schemas.openxmlformats.org/officeDocument/2006/relationships/image" Target="../media/image57.jpeg"/><Relationship Id="rId47" Type="http://schemas.openxmlformats.org/officeDocument/2006/relationships/image" Target="../media/image62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9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jpeg"/><Relationship Id="rId45" Type="http://schemas.openxmlformats.org/officeDocument/2006/relationships/image" Target="../media/image60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jpe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31" Type="http://schemas.openxmlformats.org/officeDocument/2006/relationships/image" Target="../media/image46.png"/><Relationship Id="rId44" Type="http://schemas.openxmlformats.org/officeDocument/2006/relationships/image" Target="../media/image59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gif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jpeg"/><Relationship Id="rId48" Type="http://schemas.openxmlformats.org/officeDocument/2006/relationships/image" Target="../media/image63.jpeg"/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5" Type="http://schemas.openxmlformats.org/officeDocument/2006/relationships/image" Target="../media/image40.jpe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0" Type="http://schemas.openxmlformats.org/officeDocument/2006/relationships/image" Target="../media/image35.png"/><Relationship Id="rId41" Type="http://schemas.openxmlformats.org/officeDocument/2006/relationships/image" Target="../media/image5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hyperlink" Target="http://changellenge.com/" TargetMode="Externa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hyperlink" Target="http://changellenge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60" y="2708274"/>
            <a:ext cx="6408340" cy="13684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073467" y="-27384"/>
            <a:ext cx="4113153" cy="6858000"/>
            <a:chOff x="6164080" y="57"/>
            <a:chExt cx="4520655" cy="7537442"/>
          </a:xfrm>
        </p:grpSpPr>
        <p:sp>
          <p:nvSpPr>
            <p:cNvPr id="7" name="object 12"/>
            <p:cNvSpPr/>
            <p:nvPr userDrawn="1"/>
          </p:nvSpPr>
          <p:spPr>
            <a:xfrm>
              <a:off x="9177854" y="3013516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8" name="object 13"/>
            <p:cNvSpPr/>
            <p:nvPr userDrawn="1"/>
          </p:nvSpPr>
          <p:spPr>
            <a:xfrm>
              <a:off x="9177855" y="6030618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9" name="object 14"/>
            <p:cNvSpPr/>
            <p:nvPr userDrawn="1"/>
          </p:nvSpPr>
          <p:spPr>
            <a:xfrm>
              <a:off x="9177855" y="4520401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1435354"/>
                  </a:lnTo>
                  <a:lnTo>
                    <a:pt x="1477251" y="1435354"/>
                  </a:lnTo>
                  <a:lnTo>
                    <a:pt x="71526" y="29629"/>
                  </a:lnTo>
                  <a:lnTo>
                    <a:pt x="1506880" y="29629"/>
                  </a:lnTo>
                  <a:lnTo>
                    <a:pt x="1506880" y="0"/>
                  </a:lnTo>
                  <a:close/>
                </a:path>
                <a:path w="1506880" h="1506880">
                  <a:moveTo>
                    <a:pt x="1506880" y="29629"/>
                  </a:moveTo>
                  <a:lnTo>
                    <a:pt x="1477251" y="29629"/>
                  </a:lnTo>
                  <a:lnTo>
                    <a:pt x="1477251" y="1435354"/>
                  </a:lnTo>
                  <a:lnTo>
                    <a:pt x="1506880" y="1435354"/>
                  </a:lnTo>
                  <a:lnTo>
                    <a:pt x="1506880" y="29629"/>
                  </a:lnTo>
                  <a:close/>
                </a:path>
              </a:pathLst>
            </a:custGeom>
            <a:solidFill>
              <a:srgbClr val="D6DCD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0" name="object 15"/>
            <p:cNvSpPr/>
            <p:nvPr userDrawn="1"/>
          </p:nvSpPr>
          <p:spPr>
            <a:xfrm>
              <a:off x="6164080" y="1506629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1" name="object 16"/>
            <p:cNvSpPr/>
            <p:nvPr userDrawn="1"/>
          </p:nvSpPr>
          <p:spPr>
            <a:xfrm>
              <a:off x="7670971" y="1506674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2" name="object 17"/>
            <p:cNvSpPr/>
            <p:nvPr userDrawn="1"/>
          </p:nvSpPr>
          <p:spPr>
            <a:xfrm>
              <a:off x="9177855" y="57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3" name="object 18"/>
            <p:cNvSpPr/>
            <p:nvPr userDrawn="1"/>
          </p:nvSpPr>
          <p:spPr>
            <a:xfrm>
              <a:off x="7670966" y="1506944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4" name="object 19"/>
            <p:cNvSpPr/>
            <p:nvPr userDrawn="1"/>
          </p:nvSpPr>
          <p:spPr>
            <a:xfrm>
              <a:off x="7670971" y="57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1435354"/>
                  </a:lnTo>
                  <a:lnTo>
                    <a:pt x="1477251" y="1435354"/>
                  </a:lnTo>
                  <a:lnTo>
                    <a:pt x="71526" y="29629"/>
                  </a:lnTo>
                  <a:lnTo>
                    <a:pt x="1506880" y="29629"/>
                  </a:lnTo>
                  <a:lnTo>
                    <a:pt x="1506880" y="0"/>
                  </a:lnTo>
                  <a:close/>
                </a:path>
                <a:path w="1506880" h="1506880">
                  <a:moveTo>
                    <a:pt x="1506880" y="29629"/>
                  </a:moveTo>
                  <a:lnTo>
                    <a:pt x="1477251" y="29629"/>
                  </a:lnTo>
                  <a:lnTo>
                    <a:pt x="1477251" y="1435354"/>
                  </a:lnTo>
                  <a:lnTo>
                    <a:pt x="1506880" y="1435354"/>
                  </a:lnTo>
                  <a:lnTo>
                    <a:pt x="1506880" y="29629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5" name="object 20"/>
            <p:cNvSpPr/>
            <p:nvPr userDrawn="1"/>
          </p:nvSpPr>
          <p:spPr>
            <a:xfrm>
              <a:off x="7670971" y="3013516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6" name="object 21"/>
            <p:cNvSpPr/>
            <p:nvPr userDrawn="1"/>
          </p:nvSpPr>
          <p:spPr>
            <a:xfrm>
              <a:off x="6164082" y="4520402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D6DCD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7" name="object 22"/>
            <p:cNvSpPr/>
            <p:nvPr userDrawn="1"/>
          </p:nvSpPr>
          <p:spPr>
            <a:xfrm>
              <a:off x="7670971" y="4520406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12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8" name="object 23"/>
            <p:cNvSpPr/>
            <p:nvPr userDrawn="1"/>
          </p:nvSpPr>
          <p:spPr>
            <a:xfrm>
              <a:off x="6164080" y="3013521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9" name="object 24"/>
            <p:cNvSpPr/>
            <p:nvPr userDrawn="1"/>
          </p:nvSpPr>
          <p:spPr>
            <a:xfrm>
              <a:off x="9177855" y="1506949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0" name="object 25"/>
            <p:cNvSpPr/>
            <p:nvPr userDrawn="1"/>
          </p:nvSpPr>
          <p:spPr>
            <a:xfrm>
              <a:off x="7670971" y="3013514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1" name="object 26"/>
            <p:cNvSpPr/>
            <p:nvPr userDrawn="1"/>
          </p:nvSpPr>
          <p:spPr>
            <a:xfrm>
              <a:off x="7670971" y="6030619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71526" y="1435353"/>
                  </a:lnTo>
                  <a:lnTo>
                    <a:pt x="29629" y="1435353"/>
                  </a:lnTo>
                  <a:lnTo>
                    <a:pt x="29629" y="29629"/>
                  </a:lnTo>
                  <a:lnTo>
                    <a:pt x="1477251" y="29629"/>
                  </a:lnTo>
                  <a:lnTo>
                    <a:pt x="1506880" y="0"/>
                  </a:lnTo>
                  <a:close/>
                </a:path>
                <a:path w="1506880" h="1506880">
                  <a:moveTo>
                    <a:pt x="1477251" y="29629"/>
                  </a:moveTo>
                  <a:lnTo>
                    <a:pt x="1435354" y="29629"/>
                  </a:lnTo>
                  <a:lnTo>
                    <a:pt x="29629" y="1435353"/>
                  </a:lnTo>
                  <a:lnTo>
                    <a:pt x="71526" y="1435353"/>
                  </a:lnTo>
                  <a:lnTo>
                    <a:pt x="1477251" y="29629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22" name="object 3"/>
          <p:cNvSpPr/>
          <p:nvPr userDrawn="1"/>
        </p:nvSpPr>
        <p:spPr>
          <a:xfrm>
            <a:off x="496255" y="362562"/>
            <a:ext cx="1722555" cy="28754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2290652" y="332656"/>
            <a:ext cx="581009" cy="331599"/>
            <a:chOff x="2290652" y="399744"/>
            <a:chExt cx="581009" cy="331599"/>
          </a:xfrm>
        </p:grpSpPr>
        <p:sp>
          <p:nvSpPr>
            <p:cNvPr id="24" name="object 4"/>
            <p:cNvSpPr/>
            <p:nvPr userDrawn="1"/>
          </p:nvSpPr>
          <p:spPr>
            <a:xfrm>
              <a:off x="254006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5" name="object 5"/>
            <p:cNvSpPr/>
            <p:nvPr userDrawn="1"/>
          </p:nvSpPr>
          <p:spPr>
            <a:xfrm>
              <a:off x="2540063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6" name="object 6"/>
            <p:cNvSpPr/>
            <p:nvPr userDrawn="1"/>
          </p:nvSpPr>
          <p:spPr>
            <a:xfrm>
              <a:off x="2705861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7" name="object 7"/>
            <p:cNvSpPr/>
            <p:nvPr userDrawn="1"/>
          </p:nvSpPr>
          <p:spPr>
            <a:xfrm>
              <a:off x="2705863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8" name="object 8"/>
            <p:cNvSpPr/>
            <p:nvPr userDrawn="1"/>
          </p:nvSpPr>
          <p:spPr>
            <a:xfrm>
              <a:off x="229065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142354"/>
                  </a:lnTo>
                  <a:lnTo>
                    <a:pt x="156083" y="142354"/>
                  </a:lnTo>
                  <a:lnTo>
                    <a:pt x="23444" y="9715"/>
                  </a:lnTo>
                  <a:lnTo>
                    <a:pt x="165798" y="9715"/>
                  </a:lnTo>
                  <a:lnTo>
                    <a:pt x="165798" y="0"/>
                  </a:lnTo>
                  <a:close/>
                </a:path>
                <a:path w="165798" h="165798">
                  <a:moveTo>
                    <a:pt x="165798" y="9715"/>
                  </a:moveTo>
                  <a:lnTo>
                    <a:pt x="156083" y="9715"/>
                  </a:lnTo>
                  <a:lnTo>
                    <a:pt x="156083" y="142354"/>
                  </a:lnTo>
                  <a:lnTo>
                    <a:pt x="165798" y="142354"/>
                  </a:lnTo>
                  <a:lnTo>
                    <a:pt x="165798" y="9715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9" name="object 9"/>
            <p:cNvSpPr/>
            <p:nvPr userDrawn="1"/>
          </p:nvSpPr>
          <p:spPr>
            <a:xfrm>
              <a:off x="2290652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0" name="object 10"/>
            <p:cNvSpPr/>
            <p:nvPr userDrawn="1"/>
          </p:nvSpPr>
          <p:spPr>
            <a:xfrm>
              <a:off x="2456450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1" name="object 11"/>
            <p:cNvSpPr/>
            <p:nvPr userDrawn="1"/>
          </p:nvSpPr>
          <p:spPr>
            <a:xfrm>
              <a:off x="2456451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33" name="Текст 32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4076700"/>
            <a:ext cx="6408737" cy="1368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z="1800" dirty="0"/>
              <a:t>Кратко и ёмко о том, что там такого важного в этой презентации дальше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85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Основной слайд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2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8EBD5697-4D29-4623-A8FE-B82A38C5C5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005" y="1370264"/>
            <a:ext cx="2520000" cy="25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Основной слайд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BDEB62D-165D-420C-817C-FE9DEC859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9696" y="1920663"/>
            <a:ext cx="478894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24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2437B990-6971-4E32-AE94-ACF24F560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9696" y="2524834"/>
            <a:ext cx="478894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121467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кер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8EBD5697-4D29-4623-A8FE-B82A38C5C5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005" y="1370264"/>
            <a:ext cx="2520000" cy="25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Основной слайд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BDEB62D-165D-420C-817C-FE9DEC859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455" y="4086994"/>
            <a:ext cx="478894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24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2437B990-6971-4E32-AE94-ACF24F560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3455" y="4691165"/>
            <a:ext cx="478894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C41BC1DD-BB5B-4794-8811-5FCD614D84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17461" y="1370264"/>
            <a:ext cx="2520000" cy="25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F5A5C72F-8BC6-48AE-947B-AD76A8C951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9911" y="4086994"/>
            <a:ext cx="478894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24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9FE1845C-8012-4719-AD49-8F965322A4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11" y="4691165"/>
            <a:ext cx="478894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385008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8EBD5697-4D29-4623-A8FE-B82A38C5C5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8908" y="1376772"/>
            <a:ext cx="2290909" cy="2290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Основной слайд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BDEB62D-165D-420C-817C-FE9DEC859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906" y="3978956"/>
            <a:ext cx="32709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ctr" defTabSz="914400" rtl="0" eaLnBrk="1" latinLnBrk="0" hangingPunct="1">
              <a:defRPr lang="ru-RU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2437B990-6971-4E32-AE94-ACF24F560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906" y="4473090"/>
            <a:ext cx="327091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ctr" defTabSz="914400" rtl="0" eaLnBrk="1" latinLnBrk="0" hangingPunct="1"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897F66C1-3302-4982-ABF5-8C8FF8CDBA6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69456" y="1376772"/>
            <a:ext cx="2290909" cy="2290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1C833996-E881-4F35-B213-72E68043B2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9454" y="3978956"/>
            <a:ext cx="32709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ctr" defTabSz="914400" rtl="0" eaLnBrk="1" latinLnBrk="0" hangingPunct="1">
              <a:defRPr lang="ru-RU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E8BF63FD-5761-45C8-BB6F-22BE90CDC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9454" y="4473090"/>
            <a:ext cx="327091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ctr" defTabSz="914400" rtl="0" eaLnBrk="1" latinLnBrk="0" hangingPunct="1"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97A4E236-EB9B-46DB-AE76-F2A9D26181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86076" y="1376772"/>
            <a:ext cx="2290909" cy="2290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50B5B6DA-087F-4AE0-9F82-FCC8D8DC1C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96074" y="3978956"/>
            <a:ext cx="32709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ctr" defTabSz="914400" rtl="0" eaLnBrk="1" latinLnBrk="0" hangingPunct="1">
              <a:defRPr lang="ru-RU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D156F251-0F9E-4FB1-BA58-522832EED2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96074" y="4473090"/>
            <a:ext cx="327091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ctr" defTabSz="914400" rtl="0" eaLnBrk="1" latinLnBrk="0" hangingPunct="1"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064251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8EBD5697-4D29-4623-A8FE-B82A38C5C5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005" y="1370264"/>
            <a:ext cx="1878716" cy="1878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Основной слайд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BDEB62D-165D-420C-817C-FE9DEC859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5600" y="136225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2437B990-6971-4E32-AE94-ACF24F560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5600" y="1808820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4A92D2D5-A1B4-4986-A0E8-F171395C79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291" y="1370264"/>
            <a:ext cx="1878716" cy="1878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6CECBEC9-28BA-423F-ABEE-EDA24C3386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95886" y="136225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6B8F22F7-235C-4DB7-A371-A8038549A1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886" y="1808820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10F5C82F-6E3D-4816-8982-BE7E6B4E1B9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1005" y="3848917"/>
            <a:ext cx="1878716" cy="1878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BB711359-04BD-4D65-A31E-30D6C91FC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95600" y="3840911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5EE486DD-3170-48C5-B456-F182B70473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95600" y="4287473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40D8E82A-068F-4049-94E7-DDC14453B3E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1291" y="3848917"/>
            <a:ext cx="1878716" cy="18787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2933762B-AB9F-40B7-8492-63CF2E53C5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95886" y="3840911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B75F6C6B-397D-48DD-B702-6824AA342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5886" y="4287473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lang="ru-R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69808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Основной слайд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66FC0-F803-4D97-8D17-FD87A1ED29A7}"/>
              </a:ext>
            </a:extLst>
          </p:cNvPr>
          <p:cNvSpPr txBox="1"/>
          <p:nvPr userDrawn="1"/>
        </p:nvSpPr>
        <p:spPr>
          <a:xfrm>
            <a:off x="357702" y="1361280"/>
            <a:ext cx="559383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Колонка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E1E57-5C36-45E2-B456-0DC9D969461C}"/>
              </a:ext>
            </a:extLst>
          </p:cNvPr>
          <p:cNvSpPr txBox="1"/>
          <p:nvPr userDrawn="1"/>
        </p:nvSpPr>
        <p:spPr>
          <a:xfrm>
            <a:off x="6263202" y="1361280"/>
            <a:ext cx="559383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Колонка 2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B3E72BF2-D61D-4B86-A0EC-AD9EC5F256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963" y="3789040"/>
            <a:ext cx="5616575" cy="259271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FD72B661-6386-43E0-83E1-EECF65CA40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8796" y="3789040"/>
            <a:ext cx="5616575" cy="259271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43360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Основной слайд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B3E72BF2-D61D-4B86-A0EC-AD9EC5F256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4963" y="4076700"/>
            <a:ext cx="3743209" cy="2305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8C1209-23F7-4D5E-A283-13AB18A43639}"/>
              </a:ext>
            </a:extLst>
          </p:cNvPr>
          <p:cNvSpPr txBox="1"/>
          <p:nvPr userDrawn="1"/>
        </p:nvSpPr>
        <p:spPr>
          <a:xfrm>
            <a:off x="357702" y="1361280"/>
            <a:ext cx="372047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Колонка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E5A0D-8B35-40F7-99E6-CF87257B0594}"/>
              </a:ext>
            </a:extLst>
          </p:cNvPr>
          <p:cNvSpPr txBox="1"/>
          <p:nvPr userDrawn="1"/>
        </p:nvSpPr>
        <p:spPr>
          <a:xfrm>
            <a:off x="4225234" y="1361280"/>
            <a:ext cx="374327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Колонка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A91CE2-B542-4720-8094-0B6081A43874}"/>
              </a:ext>
            </a:extLst>
          </p:cNvPr>
          <p:cNvSpPr txBox="1"/>
          <p:nvPr userDrawn="1"/>
        </p:nvSpPr>
        <p:spPr>
          <a:xfrm>
            <a:off x="8123471" y="1361280"/>
            <a:ext cx="374327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Колонка 3</a:t>
            </a:r>
          </a:p>
        </p:txBody>
      </p:sp>
      <p:sp>
        <p:nvSpPr>
          <p:cNvPr id="12" name="Рисунок 6">
            <a:extLst>
              <a:ext uri="{FF2B5EF4-FFF2-40B4-BE49-F238E27FC236}">
                <a16:creationId xmlns:a16="http://schemas.microsoft.com/office/drawing/2014/main" id="{02E6B262-49C6-434B-B424-26FED2BB4F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25299" y="4076700"/>
            <a:ext cx="3743209" cy="2305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60A055F2-4EE2-4DFE-B95D-76F97BCA15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3829" y="4076700"/>
            <a:ext cx="3743209" cy="23050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760794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ная картинк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Фоновый рисунок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55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360" y="2708274"/>
            <a:ext cx="6408340" cy="136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2" name="Текст 32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4076700"/>
            <a:ext cx="6408737" cy="1368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z="1800" dirty="0"/>
              <a:t>Пара слов о том, чему посвящен этот раздел презентации</a:t>
            </a:r>
            <a:endParaRPr lang="ru-RU" dirty="0"/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546439" y="332656"/>
            <a:ext cx="581009" cy="331599"/>
            <a:chOff x="2290652" y="399744"/>
            <a:chExt cx="581009" cy="331599"/>
          </a:xfrm>
        </p:grpSpPr>
        <p:sp>
          <p:nvSpPr>
            <p:cNvPr id="33" name="object 4"/>
            <p:cNvSpPr/>
            <p:nvPr userDrawn="1"/>
          </p:nvSpPr>
          <p:spPr>
            <a:xfrm>
              <a:off x="254006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4" name="object 5"/>
            <p:cNvSpPr/>
            <p:nvPr userDrawn="1"/>
          </p:nvSpPr>
          <p:spPr>
            <a:xfrm>
              <a:off x="2540063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5" name="object 6"/>
            <p:cNvSpPr/>
            <p:nvPr userDrawn="1"/>
          </p:nvSpPr>
          <p:spPr>
            <a:xfrm>
              <a:off x="2705861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6" name="object 7"/>
            <p:cNvSpPr/>
            <p:nvPr userDrawn="1"/>
          </p:nvSpPr>
          <p:spPr>
            <a:xfrm>
              <a:off x="2705863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7" name="object 8"/>
            <p:cNvSpPr/>
            <p:nvPr userDrawn="1"/>
          </p:nvSpPr>
          <p:spPr>
            <a:xfrm>
              <a:off x="229065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142354"/>
                  </a:lnTo>
                  <a:lnTo>
                    <a:pt x="156083" y="142354"/>
                  </a:lnTo>
                  <a:lnTo>
                    <a:pt x="23444" y="9715"/>
                  </a:lnTo>
                  <a:lnTo>
                    <a:pt x="165798" y="9715"/>
                  </a:lnTo>
                  <a:lnTo>
                    <a:pt x="165798" y="0"/>
                  </a:lnTo>
                  <a:close/>
                </a:path>
                <a:path w="165798" h="165798">
                  <a:moveTo>
                    <a:pt x="165798" y="9715"/>
                  </a:moveTo>
                  <a:lnTo>
                    <a:pt x="156083" y="9715"/>
                  </a:lnTo>
                  <a:lnTo>
                    <a:pt x="156083" y="142354"/>
                  </a:lnTo>
                  <a:lnTo>
                    <a:pt x="165798" y="142354"/>
                  </a:lnTo>
                  <a:lnTo>
                    <a:pt x="165798" y="9715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8" name="object 9"/>
            <p:cNvSpPr/>
            <p:nvPr userDrawn="1"/>
          </p:nvSpPr>
          <p:spPr>
            <a:xfrm>
              <a:off x="2290652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9" name="object 10"/>
            <p:cNvSpPr/>
            <p:nvPr userDrawn="1"/>
          </p:nvSpPr>
          <p:spPr>
            <a:xfrm>
              <a:off x="2456450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0" name="object 11"/>
            <p:cNvSpPr/>
            <p:nvPr userDrawn="1"/>
          </p:nvSpPr>
          <p:spPr>
            <a:xfrm>
              <a:off x="2456451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120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рядные контакты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23318/v623318387/110c4/y-kSMXeS-j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2" b="10824"/>
          <a:stretch/>
        </p:blipFill>
        <p:spPr bwMode="auto">
          <a:xfrm>
            <a:off x="0" y="-2134"/>
            <a:ext cx="12192000" cy="68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342975" y="2709862"/>
            <a:ext cx="6400725" cy="2735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551384" y="2988147"/>
            <a:ext cx="2095633" cy="209730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Фотка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212976"/>
            <a:ext cx="4032076" cy="338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Имя и фамилия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3572122"/>
            <a:ext cx="4032551" cy="288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2976234" y="4021621"/>
            <a:ext cx="3516779" cy="266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err="1"/>
              <a:t>электронная.почта</a:t>
            </a:r>
            <a:r>
              <a:rPr lang="en-US" dirty="0"/>
              <a:t>@changellenge.com</a:t>
            </a:r>
            <a:endParaRPr lang="ru-RU" dirty="0"/>
          </a:p>
        </p:txBody>
      </p:sp>
      <p:sp>
        <p:nvSpPr>
          <p:cNvPr id="18" name="Текст 10"/>
          <p:cNvSpPr>
            <a:spLocks noGrp="1"/>
          </p:cNvSpPr>
          <p:nvPr>
            <p:ph type="body" sz="quarter" idx="17" hasCustomPrompt="1"/>
          </p:nvPr>
        </p:nvSpPr>
        <p:spPr>
          <a:xfrm>
            <a:off x="2976234" y="4355034"/>
            <a:ext cx="3516779" cy="2260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+7 (999) 123-45-67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6" y="4345082"/>
            <a:ext cx="360000" cy="2329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346" y="4000914"/>
            <a:ext cx="254540" cy="287253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2976234" y="4623519"/>
            <a:ext cx="351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200" b="0" dirty="0">
                <a:latin typeface="+mn-lt"/>
                <a:ea typeface="MS PGothic" panose="020B0600070205080204" pitchFamily="34" charset="-128"/>
              </a:rPr>
              <a:t>Национальная</a:t>
            </a:r>
            <a:r>
              <a:rPr lang="ru-RU" sz="1200" b="0" baseline="0" dirty="0">
                <a:latin typeface="+mn-lt"/>
                <a:ea typeface="MS PGothic" panose="020B0600070205080204" pitchFamily="34" charset="-128"/>
              </a:rPr>
              <a:t> лига кейсов</a:t>
            </a:r>
            <a:r>
              <a:rPr lang="ru-RU" sz="1200" b="0" dirty="0">
                <a:latin typeface="+mn-lt"/>
                <a:ea typeface="MS PGothic" panose="020B0600070205080204" pitchFamily="34" charset="-128"/>
              </a:rPr>
              <a:t> </a:t>
            </a:r>
            <a:r>
              <a:rPr lang="en-US" sz="1200" b="0" dirty="0">
                <a:latin typeface="+mn-lt"/>
                <a:ea typeface="MS PGothic" panose="020B0600070205080204" pitchFamily="34" charset="-128"/>
              </a:rPr>
              <a:t>Changellenge &gt;&gt;</a:t>
            </a:r>
            <a:endParaRPr lang="ru-RU" sz="1200" b="0" dirty="0">
              <a:latin typeface="+mn-lt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r>
              <a:rPr lang="en-US" sz="1200" b="0" dirty="0">
                <a:solidFill>
                  <a:schemeClr val="accent1"/>
                </a:solidFill>
                <a:latin typeface="+mn-lt"/>
                <a:ea typeface="MS PGothic" panose="020B0600070205080204" pitchFamily="34" charset="-128"/>
                <a:hlinkClick r:id="rId5"/>
              </a:rPr>
              <a:t>www.changellenge.com</a:t>
            </a:r>
            <a:endParaRPr lang="ru-RU" sz="1200" b="0" dirty="0">
              <a:solidFill>
                <a:schemeClr val="accent1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41" name="Группа 40"/>
          <p:cNvGrpSpPr/>
          <p:nvPr userDrawn="1"/>
        </p:nvGrpSpPr>
        <p:grpSpPr>
          <a:xfrm>
            <a:off x="5367533" y="2895601"/>
            <a:ext cx="1151550" cy="657224"/>
            <a:chOff x="2290652" y="399744"/>
            <a:chExt cx="581009" cy="331599"/>
          </a:xfrm>
        </p:grpSpPr>
        <p:sp>
          <p:nvSpPr>
            <p:cNvPr id="42" name="object 4"/>
            <p:cNvSpPr/>
            <p:nvPr userDrawn="1"/>
          </p:nvSpPr>
          <p:spPr>
            <a:xfrm>
              <a:off x="254006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3" name="object 5"/>
            <p:cNvSpPr/>
            <p:nvPr userDrawn="1"/>
          </p:nvSpPr>
          <p:spPr>
            <a:xfrm>
              <a:off x="2540063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4" name="object 6"/>
            <p:cNvSpPr/>
            <p:nvPr userDrawn="1"/>
          </p:nvSpPr>
          <p:spPr>
            <a:xfrm>
              <a:off x="2705861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chemeClr val="accent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5" name="object 7"/>
            <p:cNvSpPr/>
            <p:nvPr userDrawn="1"/>
          </p:nvSpPr>
          <p:spPr>
            <a:xfrm>
              <a:off x="2705863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6" name="object 8"/>
            <p:cNvSpPr/>
            <p:nvPr userDrawn="1"/>
          </p:nvSpPr>
          <p:spPr>
            <a:xfrm>
              <a:off x="229065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142354"/>
                  </a:lnTo>
                  <a:lnTo>
                    <a:pt x="156083" y="142354"/>
                  </a:lnTo>
                  <a:lnTo>
                    <a:pt x="23444" y="9715"/>
                  </a:lnTo>
                  <a:lnTo>
                    <a:pt x="165798" y="9715"/>
                  </a:lnTo>
                  <a:lnTo>
                    <a:pt x="165798" y="0"/>
                  </a:lnTo>
                  <a:close/>
                </a:path>
                <a:path w="165798" h="165798">
                  <a:moveTo>
                    <a:pt x="165798" y="9715"/>
                  </a:moveTo>
                  <a:lnTo>
                    <a:pt x="156083" y="9715"/>
                  </a:lnTo>
                  <a:lnTo>
                    <a:pt x="156083" y="142354"/>
                  </a:lnTo>
                  <a:lnTo>
                    <a:pt x="165798" y="142354"/>
                  </a:lnTo>
                  <a:lnTo>
                    <a:pt x="165798" y="9715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7" name="object 9"/>
            <p:cNvSpPr/>
            <p:nvPr userDrawn="1"/>
          </p:nvSpPr>
          <p:spPr>
            <a:xfrm>
              <a:off x="2290652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8" name="object 10"/>
            <p:cNvSpPr/>
            <p:nvPr userDrawn="1"/>
          </p:nvSpPr>
          <p:spPr>
            <a:xfrm>
              <a:off x="2456450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9" name="object 11"/>
            <p:cNvSpPr/>
            <p:nvPr userDrawn="1"/>
          </p:nvSpPr>
          <p:spPr>
            <a:xfrm>
              <a:off x="2456451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396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Фору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p.vk.me/c625625/v625625542/28411/QipzgFFBVVQ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8" y="0"/>
            <a:ext cx="12192000" cy="335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3240264"/>
            <a:ext cx="12192000" cy="36177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59" y="4509120"/>
            <a:ext cx="6408341" cy="1083251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Короткий заголовок презентации в две строки максимум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925373" y="1341437"/>
            <a:ext cx="3261246" cy="5489177"/>
            <a:chOff x="6164080" y="57"/>
            <a:chExt cx="4520655" cy="7537442"/>
          </a:xfrm>
        </p:grpSpPr>
        <p:sp>
          <p:nvSpPr>
            <p:cNvPr id="7" name="object 12"/>
            <p:cNvSpPr/>
            <p:nvPr userDrawn="1"/>
          </p:nvSpPr>
          <p:spPr>
            <a:xfrm>
              <a:off x="9177854" y="3013516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8" name="object 13"/>
            <p:cNvSpPr/>
            <p:nvPr userDrawn="1"/>
          </p:nvSpPr>
          <p:spPr>
            <a:xfrm>
              <a:off x="9177855" y="6030618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9" name="object 14"/>
            <p:cNvSpPr/>
            <p:nvPr userDrawn="1"/>
          </p:nvSpPr>
          <p:spPr>
            <a:xfrm>
              <a:off x="9177855" y="4520401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1435354"/>
                  </a:lnTo>
                  <a:lnTo>
                    <a:pt x="1477251" y="1435354"/>
                  </a:lnTo>
                  <a:lnTo>
                    <a:pt x="71526" y="29629"/>
                  </a:lnTo>
                  <a:lnTo>
                    <a:pt x="1506880" y="29629"/>
                  </a:lnTo>
                  <a:lnTo>
                    <a:pt x="1506880" y="0"/>
                  </a:lnTo>
                  <a:close/>
                </a:path>
                <a:path w="1506880" h="1506880">
                  <a:moveTo>
                    <a:pt x="1506880" y="29629"/>
                  </a:moveTo>
                  <a:lnTo>
                    <a:pt x="1477251" y="29629"/>
                  </a:lnTo>
                  <a:lnTo>
                    <a:pt x="1477251" y="1435354"/>
                  </a:lnTo>
                  <a:lnTo>
                    <a:pt x="1506880" y="1435354"/>
                  </a:lnTo>
                  <a:lnTo>
                    <a:pt x="1506880" y="29629"/>
                  </a:lnTo>
                  <a:close/>
                </a:path>
              </a:pathLst>
            </a:custGeom>
            <a:solidFill>
              <a:srgbClr val="D6DCD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0" name="object 15"/>
            <p:cNvSpPr/>
            <p:nvPr userDrawn="1"/>
          </p:nvSpPr>
          <p:spPr>
            <a:xfrm>
              <a:off x="6164080" y="1506629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1" name="object 16"/>
            <p:cNvSpPr/>
            <p:nvPr userDrawn="1"/>
          </p:nvSpPr>
          <p:spPr>
            <a:xfrm>
              <a:off x="7670971" y="1506674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2" name="object 17"/>
            <p:cNvSpPr/>
            <p:nvPr userDrawn="1"/>
          </p:nvSpPr>
          <p:spPr>
            <a:xfrm>
              <a:off x="9177855" y="57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3" name="object 18"/>
            <p:cNvSpPr/>
            <p:nvPr userDrawn="1"/>
          </p:nvSpPr>
          <p:spPr>
            <a:xfrm>
              <a:off x="7670966" y="1506944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4" name="object 19"/>
            <p:cNvSpPr/>
            <p:nvPr userDrawn="1"/>
          </p:nvSpPr>
          <p:spPr>
            <a:xfrm>
              <a:off x="7670971" y="57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1435354"/>
                  </a:lnTo>
                  <a:lnTo>
                    <a:pt x="1477251" y="1435354"/>
                  </a:lnTo>
                  <a:lnTo>
                    <a:pt x="71526" y="29629"/>
                  </a:lnTo>
                  <a:lnTo>
                    <a:pt x="1506880" y="29629"/>
                  </a:lnTo>
                  <a:lnTo>
                    <a:pt x="1506880" y="0"/>
                  </a:lnTo>
                  <a:close/>
                </a:path>
                <a:path w="1506880" h="1506880">
                  <a:moveTo>
                    <a:pt x="1506880" y="29629"/>
                  </a:moveTo>
                  <a:lnTo>
                    <a:pt x="1477251" y="29629"/>
                  </a:lnTo>
                  <a:lnTo>
                    <a:pt x="1477251" y="1435354"/>
                  </a:lnTo>
                  <a:lnTo>
                    <a:pt x="1506880" y="1435354"/>
                  </a:lnTo>
                  <a:lnTo>
                    <a:pt x="1506880" y="29629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5" name="object 20"/>
            <p:cNvSpPr/>
            <p:nvPr userDrawn="1"/>
          </p:nvSpPr>
          <p:spPr>
            <a:xfrm>
              <a:off x="7670971" y="3013516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6" name="object 21"/>
            <p:cNvSpPr/>
            <p:nvPr userDrawn="1"/>
          </p:nvSpPr>
          <p:spPr>
            <a:xfrm>
              <a:off x="6164082" y="4520402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D6DCD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7" name="object 22"/>
            <p:cNvSpPr/>
            <p:nvPr userDrawn="1"/>
          </p:nvSpPr>
          <p:spPr>
            <a:xfrm>
              <a:off x="7670971" y="4520406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12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8" name="object 23"/>
            <p:cNvSpPr/>
            <p:nvPr userDrawn="1"/>
          </p:nvSpPr>
          <p:spPr>
            <a:xfrm>
              <a:off x="6164080" y="3013521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9" name="object 24"/>
            <p:cNvSpPr/>
            <p:nvPr userDrawn="1"/>
          </p:nvSpPr>
          <p:spPr>
            <a:xfrm>
              <a:off x="9177855" y="1506949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0" name="object 25"/>
            <p:cNvSpPr/>
            <p:nvPr userDrawn="1"/>
          </p:nvSpPr>
          <p:spPr>
            <a:xfrm>
              <a:off x="7670971" y="3013514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1" name="object 26"/>
            <p:cNvSpPr/>
            <p:nvPr userDrawn="1"/>
          </p:nvSpPr>
          <p:spPr>
            <a:xfrm>
              <a:off x="7670971" y="6030619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71526" y="1435353"/>
                  </a:lnTo>
                  <a:lnTo>
                    <a:pt x="29629" y="1435353"/>
                  </a:lnTo>
                  <a:lnTo>
                    <a:pt x="29629" y="29629"/>
                  </a:lnTo>
                  <a:lnTo>
                    <a:pt x="1477251" y="29629"/>
                  </a:lnTo>
                  <a:lnTo>
                    <a:pt x="1506880" y="0"/>
                  </a:lnTo>
                  <a:close/>
                </a:path>
                <a:path w="1506880" h="1506880">
                  <a:moveTo>
                    <a:pt x="1477251" y="29629"/>
                  </a:moveTo>
                  <a:lnTo>
                    <a:pt x="1435354" y="29629"/>
                  </a:lnTo>
                  <a:lnTo>
                    <a:pt x="29629" y="1435353"/>
                  </a:lnTo>
                  <a:lnTo>
                    <a:pt x="71526" y="1435353"/>
                  </a:lnTo>
                  <a:lnTo>
                    <a:pt x="1477251" y="29629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22" name="object 3"/>
          <p:cNvSpPr/>
          <p:nvPr userDrawn="1"/>
        </p:nvSpPr>
        <p:spPr>
          <a:xfrm>
            <a:off x="496255" y="3738015"/>
            <a:ext cx="1722555" cy="2875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2290652" y="3708109"/>
            <a:ext cx="581009" cy="331599"/>
            <a:chOff x="2290652" y="399744"/>
            <a:chExt cx="581009" cy="331599"/>
          </a:xfrm>
        </p:grpSpPr>
        <p:sp>
          <p:nvSpPr>
            <p:cNvPr id="24" name="object 4"/>
            <p:cNvSpPr/>
            <p:nvPr userDrawn="1"/>
          </p:nvSpPr>
          <p:spPr>
            <a:xfrm>
              <a:off x="254006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5" name="object 5"/>
            <p:cNvSpPr/>
            <p:nvPr userDrawn="1"/>
          </p:nvSpPr>
          <p:spPr>
            <a:xfrm>
              <a:off x="2540063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6" name="object 6"/>
            <p:cNvSpPr/>
            <p:nvPr userDrawn="1"/>
          </p:nvSpPr>
          <p:spPr>
            <a:xfrm>
              <a:off x="2705861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7" name="object 7"/>
            <p:cNvSpPr/>
            <p:nvPr userDrawn="1"/>
          </p:nvSpPr>
          <p:spPr>
            <a:xfrm>
              <a:off x="2705863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8" name="object 8"/>
            <p:cNvSpPr/>
            <p:nvPr userDrawn="1"/>
          </p:nvSpPr>
          <p:spPr>
            <a:xfrm>
              <a:off x="229065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142354"/>
                  </a:lnTo>
                  <a:lnTo>
                    <a:pt x="156083" y="142354"/>
                  </a:lnTo>
                  <a:lnTo>
                    <a:pt x="23444" y="9715"/>
                  </a:lnTo>
                  <a:lnTo>
                    <a:pt x="165798" y="9715"/>
                  </a:lnTo>
                  <a:lnTo>
                    <a:pt x="165798" y="0"/>
                  </a:lnTo>
                  <a:close/>
                </a:path>
                <a:path w="165798" h="165798">
                  <a:moveTo>
                    <a:pt x="165798" y="9715"/>
                  </a:moveTo>
                  <a:lnTo>
                    <a:pt x="156083" y="9715"/>
                  </a:lnTo>
                  <a:lnTo>
                    <a:pt x="156083" y="142354"/>
                  </a:lnTo>
                  <a:lnTo>
                    <a:pt x="165798" y="142354"/>
                  </a:lnTo>
                  <a:lnTo>
                    <a:pt x="165798" y="9715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9" name="object 9"/>
            <p:cNvSpPr/>
            <p:nvPr userDrawn="1"/>
          </p:nvSpPr>
          <p:spPr>
            <a:xfrm>
              <a:off x="2290652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0" name="object 10"/>
            <p:cNvSpPr/>
            <p:nvPr userDrawn="1"/>
          </p:nvSpPr>
          <p:spPr>
            <a:xfrm>
              <a:off x="2456450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1" name="object 11"/>
            <p:cNvSpPr/>
            <p:nvPr userDrawn="1"/>
          </p:nvSpPr>
          <p:spPr>
            <a:xfrm>
              <a:off x="2456451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33" name="Текст 32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5730790"/>
            <a:ext cx="6408737" cy="650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z="1800" dirty="0"/>
              <a:t>Краткий уточняющий подзаголовок презентации, уточняющий ее содержание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 userDrawn="1"/>
        </p:nvSpPr>
        <p:spPr>
          <a:xfrm rot="5400000">
            <a:off x="11649311" y="3"/>
            <a:ext cx="540000" cy="540000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981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 userDrawn="1">
          <p15:clr>
            <a:srgbClr val="FBAE40"/>
          </p15:clr>
        </p15:guide>
        <p15:guide id="2" orient="horz" pos="361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ое де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076700"/>
            <a:ext cx="12192000" cy="2781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998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циф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2708275"/>
            <a:ext cx="12192000" cy="4149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335360" y="1927932"/>
            <a:ext cx="2304653" cy="10795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3254018" y="1927932"/>
            <a:ext cx="2304653" cy="10795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ru-RU" dirty="0"/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6172676" y="1927932"/>
            <a:ext cx="2304653" cy="10795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ru-RU" dirty="0"/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33" hasCustomPrompt="1"/>
          </p:nvPr>
        </p:nvSpPr>
        <p:spPr>
          <a:xfrm>
            <a:off x="9091333" y="1927932"/>
            <a:ext cx="2376488" cy="10795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34" hasCustomPrompt="1"/>
          </p:nvPr>
        </p:nvSpPr>
        <p:spPr>
          <a:xfrm>
            <a:off x="334962" y="3068638"/>
            <a:ext cx="2765307" cy="2376487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ru-RU" dirty="0"/>
              <a:t>Мелким текстов описание цифры</a:t>
            </a:r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35" hasCustomPrompt="1"/>
          </p:nvPr>
        </p:nvSpPr>
        <p:spPr>
          <a:xfrm>
            <a:off x="3254018" y="3068638"/>
            <a:ext cx="2765307" cy="2376487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ru-RU" dirty="0"/>
              <a:t>Мелким текстов описание цифры</a:t>
            </a:r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36" hasCustomPrompt="1"/>
          </p:nvPr>
        </p:nvSpPr>
        <p:spPr>
          <a:xfrm>
            <a:off x="6172676" y="3068638"/>
            <a:ext cx="2765307" cy="2376487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ru-RU" dirty="0"/>
              <a:t>Мелким текстов описание цифры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37" hasCustomPrompt="1"/>
          </p:nvPr>
        </p:nvSpPr>
        <p:spPr>
          <a:xfrm>
            <a:off x="9091333" y="3068638"/>
            <a:ext cx="2765307" cy="2376487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ru-RU" dirty="0"/>
              <a:t>Мелким текстов описание цифры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0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лав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12124" y="0"/>
            <a:ext cx="4079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335360" y="188914"/>
            <a:ext cx="7770443" cy="1152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Основной слайд с главной мыслью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8105803" y="728382"/>
            <a:ext cx="864096" cy="612386"/>
          </a:xfrm>
          <a:prstGeom prst="homePlat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0" hasCustomPrompt="1"/>
          </p:nvPr>
        </p:nvSpPr>
        <p:spPr>
          <a:xfrm>
            <a:off x="8247115" y="1340767"/>
            <a:ext cx="3609923" cy="4104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chemeClr val="accent2"/>
                </a:solidFill>
              </a:defRPr>
            </a:lvl1pPr>
          </a:lstStyle>
          <a:p>
            <a:r>
              <a:rPr lang="ru-RU" sz="3200" dirty="0">
                <a:solidFill>
                  <a:schemeClr val="accent2"/>
                </a:solidFill>
              </a:rPr>
              <a:t>Тут главная мысль слайда к которой подводят аргументы в основной части слайда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839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лав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12124" y="0"/>
            <a:ext cx="4079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360" y="188914"/>
            <a:ext cx="7770443" cy="11525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8105803" y="728382"/>
            <a:ext cx="864096" cy="612386"/>
          </a:xfrm>
          <a:prstGeom prst="homePlat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0" hasCustomPrompt="1"/>
          </p:nvPr>
        </p:nvSpPr>
        <p:spPr>
          <a:xfrm>
            <a:off x="8247115" y="1340767"/>
            <a:ext cx="3609923" cy="4104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chemeClr val="accent2"/>
                </a:solidFill>
              </a:defRPr>
            </a:lvl1pPr>
          </a:lstStyle>
          <a:p>
            <a:r>
              <a:rPr lang="ru-RU" sz="3200" dirty="0">
                <a:solidFill>
                  <a:schemeClr val="accent2"/>
                </a:solidFill>
              </a:rPr>
              <a:t>Тут главная мысль слайда к которой подводят аргументы в основной части слайда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14" name="Текст 36"/>
          <p:cNvSpPr>
            <a:spLocks noGrp="1"/>
          </p:cNvSpPr>
          <p:nvPr>
            <p:ph type="body" sz="quarter" idx="39" hasCustomPrompt="1"/>
          </p:nvPr>
        </p:nvSpPr>
        <p:spPr>
          <a:xfrm>
            <a:off x="1271464" y="1341438"/>
            <a:ext cx="2209800" cy="1079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Краткое описание шага</a:t>
            </a:r>
          </a:p>
        </p:txBody>
      </p:sp>
      <p:sp>
        <p:nvSpPr>
          <p:cNvPr id="15" name="Текст 36"/>
          <p:cNvSpPr>
            <a:spLocks noGrp="1"/>
          </p:cNvSpPr>
          <p:nvPr>
            <p:ph type="body" sz="quarter" idx="40" hasCustomPrompt="1"/>
          </p:nvPr>
        </p:nvSpPr>
        <p:spPr>
          <a:xfrm>
            <a:off x="5374555" y="1341438"/>
            <a:ext cx="2209800" cy="1079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Краткое описание шага</a:t>
            </a:r>
          </a:p>
        </p:txBody>
      </p:sp>
      <p:sp>
        <p:nvSpPr>
          <p:cNvPr id="16" name="Текст 36"/>
          <p:cNvSpPr>
            <a:spLocks noGrp="1"/>
          </p:cNvSpPr>
          <p:nvPr>
            <p:ph type="body" sz="quarter" idx="41" hasCustomPrompt="1"/>
          </p:nvPr>
        </p:nvSpPr>
        <p:spPr>
          <a:xfrm>
            <a:off x="1271464" y="3213645"/>
            <a:ext cx="2209800" cy="1079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Краткое описание шага</a:t>
            </a:r>
          </a:p>
        </p:txBody>
      </p:sp>
      <p:sp>
        <p:nvSpPr>
          <p:cNvPr id="17" name="Текст 36"/>
          <p:cNvSpPr>
            <a:spLocks noGrp="1"/>
          </p:cNvSpPr>
          <p:nvPr>
            <p:ph type="body" sz="quarter" idx="42" hasCustomPrompt="1"/>
          </p:nvPr>
        </p:nvSpPr>
        <p:spPr>
          <a:xfrm>
            <a:off x="5374555" y="3213645"/>
            <a:ext cx="2209800" cy="1079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Краткое описание шага</a:t>
            </a:r>
          </a:p>
        </p:txBody>
      </p:sp>
      <p:sp>
        <p:nvSpPr>
          <p:cNvPr id="18" name="Текст 36"/>
          <p:cNvSpPr>
            <a:spLocks noGrp="1"/>
          </p:cNvSpPr>
          <p:nvPr>
            <p:ph type="body" sz="quarter" idx="43" hasCustomPrompt="1"/>
          </p:nvPr>
        </p:nvSpPr>
        <p:spPr>
          <a:xfrm>
            <a:off x="1271464" y="5085853"/>
            <a:ext cx="2209800" cy="1079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Краткое описание шага</a:t>
            </a:r>
          </a:p>
        </p:txBody>
      </p:sp>
      <p:sp>
        <p:nvSpPr>
          <p:cNvPr id="19" name="Текст 36"/>
          <p:cNvSpPr>
            <a:spLocks noGrp="1"/>
          </p:cNvSpPr>
          <p:nvPr>
            <p:ph type="body" sz="quarter" idx="44" hasCustomPrompt="1"/>
          </p:nvPr>
        </p:nvSpPr>
        <p:spPr>
          <a:xfrm>
            <a:off x="5374555" y="5085853"/>
            <a:ext cx="2209800" cy="1079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Краткое описание шага</a:t>
            </a:r>
          </a:p>
        </p:txBody>
      </p:sp>
      <p:sp>
        <p:nvSpPr>
          <p:cNvPr id="10" name="Объект 25"/>
          <p:cNvSpPr>
            <a:spLocks noGrp="1"/>
          </p:cNvSpPr>
          <p:nvPr>
            <p:ph sz="quarter" idx="36" hasCustomPrompt="1"/>
          </p:nvPr>
        </p:nvSpPr>
        <p:spPr>
          <a:xfrm>
            <a:off x="6684961" y="2322381"/>
            <a:ext cx="1359668" cy="3145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1" name="Объект 25"/>
          <p:cNvSpPr>
            <a:spLocks noGrp="1"/>
          </p:cNvSpPr>
          <p:nvPr>
            <p:ph sz="quarter" idx="37" hasCustomPrompt="1"/>
          </p:nvPr>
        </p:nvSpPr>
        <p:spPr>
          <a:xfrm>
            <a:off x="6684961" y="4194588"/>
            <a:ext cx="1359668" cy="3145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lang="ru-RU" sz="1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2" name="Объект 25"/>
          <p:cNvSpPr>
            <a:spLocks noGrp="1"/>
          </p:cNvSpPr>
          <p:nvPr>
            <p:ph sz="quarter" idx="38" hasCustomPrompt="1"/>
          </p:nvPr>
        </p:nvSpPr>
        <p:spPr>
          <a:xfrm>
            <a:off x="6684961" y="6066796"/>
            <a:ext cx="1359668" cy="3145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lang="ru-RU" sz="1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0" name="Объект 25"/>
          <p:cNvSpPr>
            <a:spLocks noGrp="1"/>
          </p:cNvSpPr>
          <p:nvPr>
            <p:ph sz="quarter" idx="45" hasCustomPrompt="1"/>
          </p:nvPr>
        </p:nvSpPr>
        <p:spPr>
          <a:xfrm>
            <a:off x="2331917" y="2322381"/>
            <a:ext cx="1359668" cy="3145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1" name="Объект 25"/>
          <p:cNvSpPr>
            <a:spLocks noGrp="1"/>
          </p:cNvSpPr>
          <p:nvPr>
            <p:ph sz="quarter" idx="46" hasCustomPrompt="1"/>
          </p:nvPr>
        </p:nvSpPr>
        <p:spPr>
          <a:xfrm>
            <a:off x="2331917" y="4194588"/>
            <a:ext cx="1359668" cy="3145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lang="ru-RU" sz="1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22" name="Объект 25"/>
          <p:cNvSpPr>
            <a:spLocks noGrp="1"/>
          </p:cNvSpPr>
          <p:nvPr>
            <p:ph sz="quarter" idx="47" hasCustomPrompt="1"/>
          </p:nvPr>
        </p:nvSpPr>
        <p:spPr>
          <a:xfrm>
            <a:off x="2331917" y="6066796"/>
            <a:ext cx="1359668" cy="3145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lang="ru-RU" sz="1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35" name="Текст 36"/>
          <p:cNvSpPr>
            <a:spLocks noGrp="1"/>
          </p:cNvSpPr>
          <p:nvPr>
            <p:ph type="body" sz="quarter" idx="53" hasCustomPrompt="1"/>
          </p:nvPr>
        </p:nvSpPr>
        <p:spPr>
          <a:xfrm>
            <a:off x="4811654" y="1198414"/>
            <a:ext cx="564266" cy="10795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  <a:endParaRPr lang="ru-RU" dirty="0"/>
          </a:p>
        </p:txBody>
      </p:sp>
      <p:sp>
        <p:nvSpPr>
          <p:cNvPr id="36" name="Текст 36"/>
          <p:cNvSpPr>
            <a:spLocks noGrp="1"/>
          </p:cNvSpPr>
          <p:nvPr>
            <p:ph type="body" sz="quarter" idx="54" hasCustomPrompt="1"/>
          </p:nvPr>
        </p:nvSpPr>
        <p:spPr>
          <a:xfrm>
            <a:off x="4811654" y="3069976"/>
            <a:ext cx="564266" cy="10795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55" hasCustomPrompt="1"/>
          </p:nvPr>
        </p:nvSpPr>
        <p:spPr>
          <a:xfrm>
            <a:off x="4811654" y="4943127"/>
            <a:ext cx="564266" cy="10795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  <a:endParaRPr lang="ru-RU" dirty="0"/>
          </a:p>
        </p:txBody>
      </p:sp>
      <p:sp>
        <p:nvSpPr>
          <p:cNvPr id="41" name="Текст 36"/>
          <p:cNvSpPr>
            <a:spLocks noGrp="1"/>
          </p:cNvSpPr>
          <p:nvPr>
            <p:ph type="body" sz="quarter" idx="56" hasCustomPrompt="1"/>
          </p:nvPr>
        </p:nvSpPr>
        <p:spPr>
          <a:xfrm>
            <a:off x="695400" y="1198414"/>
            <a:ext cx="564266" cy="10795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  <a:endParaRPr lang="ru-RU" dirty="0"/>
          </a:p>
        </p:txBody>
      </p:sp>
      <p:sp>
        <p:nvSpPr>
          <p:cNvPr id="42" name="Текст 36"/>
          <p:cNvSpPr>
            <a:spLocks noGrp="1"/>
          </p:cNvSpPr>
          <p:nvPr>
            <p:ph type="body" sz="quarter" idx="57" hasCustomPrompt="1"/>
          </p:nvPr>
        </p:nvSpPr>
        <p:spPr>
          <a:xfrm>
            <a:off x="695400" y="3069976"/>
            <a:ext cx="564266" cy="10795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  <a:endParaRPr lang="ru-RU" dirty="0"/>
          </a:p>
        </p:txBody>
      </p:sp>
      <p:sp>
        <p:nvSpPr>
          <p:cNvPr id="43" name="Текст 36"/>
          <p:cNvSpPr>
            <a:spLocks noGrp="1"/>
          </p:cNvSpPr>
          <p:nvPr>
            <p:ph type="body" sz="quarter" idx="58" hasCustomPrompt="1"/>
          </p:nvPr>
        </p:nvSpPr>
        <p:spPr>
          <a:xfrm>
            <a:off x="695400" y="4943127"/>
            <a:ext cx="564266" cy="1079500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92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спешный кей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12124" y="0"/>
            <a:ext cx="4079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8105803" y="728382"/>
            <a:ext cx="864096" cy="612386"/>
          </a:xfrm>
          <a:prstGeom prst="homePlat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8399463" y="2132315"/>
            <a:ext cx="3430587" cy="3312810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Тут цитата клиента про то, как мы ему необычайно помогли и как он рад, счастлив и доволен результатами нашего труда.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056176" y="1670650"/>
            <a:ext cx="648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“</a:t>
            </a:r>
            <a:endParaRPr lang="ru-RU" sz="5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10176" y="5602014"/>
            <a:ext cx="34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”</a:t>
            </a:r>
            <a:endParaRPr lang="ru-RU" sz="5400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2" hasCustomPrompt="1"/>
          </p:nvPr>
        </p:nvSpPr>
        <p:spPr>
          <a:xfrm>
            <a:off x="1271588" y="2132856"/>
            <a:ext cx="2736850" cy="3312269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ru-RU" dirty="0"/>
              <a:t>Короткое описание поставленной клиентом задачи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061" y="890778"/>
            <a:ext cx="361703" cy="315259"/>
          </a:xfrm>
          <a:prstGeom prst="rect">
            <a:avLst/>
          </a:prstGeom>
        </p:spPr>
      </p:pic>
      <p:sp>
        <p:nvSpPr>
          <p:cNvPr id="20" name="Текст 15"/>
          <p:cNvSpPr>
            <a:spLocks noGrp="1"/>
          </p:cNvSpPr>
          <p:nvPr>
            <p:ph type="body" sz="quarter" idx="33" hasCustomPrompt="1"/>
          </p:nvPr>
        </p:nvSpPr>
        <p:spPr>
          <a:xfrm>
            <a:off x="4828547" y="2132856"/>
            <a:ext cx="2736850" cy="3312269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ru-RU" dirty="0"/>
              <a:t>Короткое описание нашего решения и достигнутых результатов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335360" y="188914"/>
            <a:ext cx="7776765" cy="1152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Описание успешно выполненного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76526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 серым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12124" y="0"/>
            <a:ext cx="4079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360" y="188914"/>
            <a:ext cx="7776765" cy="11525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827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ый выв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112124" y="0"/>
            <a:ext cx="40798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7535638" y="898156"/>
            <a:ext cx="1152974" cy="5959844"/>
            <a:chOff x="7535638" y="898156"/>
            <a:chExt cx="1152974" cy="5959844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8112125" y="1964878"/>
              <a:ext cx="0" cy="48931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Восьмиугольник 9"/>
            <p:cNvSpPr/>
            <p:nvPr/>
          </p:nvSpPr>
          <p:spPr>
            <a:xfrm>
              <a:off x="7535638" y="898156"/>
              <a:ext cx="1152974" cy="1152974"/>
            </a:xfrm>
            <a:prstGeom prst="octago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360" y="188914"/>
            <a:ext cx="7776765" cy="11525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158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нтик баз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442" y="1268760"/>
            <a:ext cx="10067118" cy="1510310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0" y="2708275"/>
            <a:ext cx="12192000" cy="4149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731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нтик низ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 userDrawn="1"/>
        </p:nvSpPr>
        <p:spPr>
          <a:xfrm>
            <a:off x="3143672" y="2717333"/>
            <a:ext cx="7175985" cy="2510972"/>
          </a:xfrm>
          <a:custGeom>
            <a:avLst/>
            <a:gdLst>
              <a:gd name="connsiteX0" fmla="*/ 0 w 7082971"/>
              <a:gd name="connsiteY0" fmla="*/ 2510972 h 2510972"/>
              <a:gd name="connsiteX1" fmla="*/ 0 w 7082971"/>
              <a:gd name="connsiteY1" fmla="*/ 0 h 2510972"/>
              <a:gd name="connsiteX2" fmla="*/ 7082971 w 7082971"/>
              <a:gd name="connsiteY2" fmla="*/ 2467429 h 2510972"/>
              <a:gd name="connsiteX3" fmla="*/ 0 w 7082971"/>
              <a:gd name="connsiteY3" fmla="*/ 2510972 h 251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2971" h="2510972">
                <a:moveTo>
                  <a:pt x="0" y="2510972"/>
                </a:moveTo>
                <a:lnTo>
                  <a:pt x="0" y="0"/>
                </a:lnTo>
                <a:lnTo>
                  <a:pt x="7082971" y="2467429"/>
                </a:lnTo>
                <a:lnTo>
                  <a:pt x="0" y="25109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442" y="3790898"/>
            <a:ext cx="10067118" cy="165432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stCxn id="27" idx="1"/>
          </p:cNvCxnSpPr>
          <p:nvPr userDrawn="1"/>
        </p:nvCxnSpPr>
        <p:spPr>
          <a:xfrm>
            <a:off x="3143672" y="2717333"/>
            <a:ext cx="0" cy="2727891"/>
          </a:xfrm>
          <a:prstGeom prst="line">
            <a:avLst/>
          </a:prstGeom>
          <a:ln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0" y="5445124"/>
            <a:ext cx="12192000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213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5175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ru-RU" dirty="0"/>
              <a:t>Фоновый рисунок</a:t>
            </a:r>
          </a:p>
        </p:txBody>
      </p:sp>
      <p:sp>
        <p:nvSpPr>
          <p:cNvPr id="7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335360" y="2719470"/>
            <a:ext cx="5039915" cy="135723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Глубокомысленный текст на фоне черно-белой картинки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634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Чемпиона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22517/v622517387/2df99/Qq6JzPipiwk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370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3240264"/>
            <a:ext cx="12186618" cy="36177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59" y="4509120"/>
            <a:ext cx="6408341" cy="1083251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Короткий заголовок презентации в две строки максимум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925373" y="1341437"/>
            <a:ext cx="3261246" cy="5489177"/>
            <a:chOff x="6164080" y="57"/>
            <a:chExt cx="4520655" cy="7537442"/>
          </a:xfrm>
        </p:grpSpPr>
        <p:sp>
          <p:nvSpPr>
            <p:cNvPr id="7" name="object 12"/>
            <p:cNvSpPr/>
            <p:nvPr userDrawn="1"/>
          </p:nvSpPr>
          <p:spPr>
            <a:xfrm>
              <a:off x="9177854" y="3013516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8" name="object 13"/>
            <p:cNvSpPr/>
            <p:nvPr userDrawn="1"/>
          </p:nvSpPr>
          <p:spPr>
            <a:xfrm>
              <a:off x="9177855" y="6030618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9" name="object 14"/>
            <p:cNvSpPr/>
            <p:nvPr userDrawn="1"/>
          </p:nvSpPr>
          <p:spPr>
            <a:xfrm>
              <a:off x="9177855" y="4520401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1435354"/>
                  </a:lnTo>
                  <a:lnTo>
                    <a:pt x="1477251" y="1435354"/>
                  </a:lnTo>
                  <a:lnTo>
                    <a:pt x="71526" y="29629"/>
                  </a:lnTo>
                  <a:lnTo>
                    <a:pt x="1506880" y="29629"/>
                  </a:lnTo>
                  <a:lnTo>
                    <a:pt x="1506880" y="0"/>
                  </a:lnTo>
                  <a:close/>
                </a:path>
                <a:path w="1506880" h="1506880">
                  <a:moveTo>
                    <a:pt x="1506880" y="29629"/>
                  </a:moveTo>
                  <a:lnTo>
                    <a:pt x="1477251" y="29629"/>
                  </a:lnTo>
                  <a:lnTo>
                    <a:pt x="1477251" y="1435354"/>
                  </a:lnTo>
                  <a:lnTo>
                    <a:pt x="1506880" y="1435354"/>
                  </a:lnTo>
                  <a:lnTo>
                    <a:pt x="1506880" y="29629"/>
                  </a:lnTo>
                  <a:close/>
                </a:path>
              </a:pathLst>
            </a:custGeom>
            <a:solidFill>
              <a:srgbClr val="D6DCD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0" name="object 15"/>
            <p:cNvSpPr/>
            <p:nvPr userDrawn="1"/>
          </p:nvSpPr>
          <p:spPr>
            <a:xfrm>
              <a:off x="6164080" y="1506629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1" name="object 16"/>
            <p:cNvSpPr/>
            <p:nvPr userDrawn="1"/>
          </p:nvSpPr>
          <p:spPr>
            <a:xfrm>
              <a:off x="7670971" y="1506674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2" name="object 17"/>
            <p:cNvSpPr/>
            <p:nvPr userDrawn="1"/>
          </p:nvSpPr>
          <p:spPr>
            <a:xfrm>
              <a:off x="9177855" y="57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3" name="object 18"/>
            <p:cNvSpPr/>
            <p:nvPr userDrawn="1"/>
          </p:nvSpPr>
          <p:spPr>
            <a:xfrm>
              <a:off x="7670966" y="1506944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4" name="object 19"/>
            <p:cNvSpPr/>
            <p:nvPr userDrawn="1"/>
          </p:nvSpPr>
          <p:spPr>
            <a:xfrm>
              <a:off x="7670971" y="57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1435354"/>
                  </a:lnTo>
                  <a:lnTo>
                    <a:pt x="1477251" y="1435354"/>
                  </a:lnTo>
                  <a:lnTo>
                    <a:pt x="71526" y="29629"/>
                  </a:lnTo>
                  <a:lnTo>
                    <a:pt x="1506880" y="29629"/>
                  </a:lnTo>
                  <a:lnTo>
                    <a:pt x="1506880" y="0"/>
                  </a:lnTo>
                  <a:close/>
                </a:path>
                <a:path w="1506880" h="1506880">
                  <a:moveTo>
                    <a:pt x="1506880" y="29629"/>
                  </a:moveTo>
                  <a:lnTo>
                    <a:pt x="1477251" y="29629"/>
                  </a:lnTo>
                  <a:lnTo>
                    <a:pt x="1477251" y="1435354"/>
                  </a:lnTo>
                  <a:lnTo>
                    <a:pt x="1506880" y="1435354"/>
                  </a:lnTo>
                  <a:lnTo>
                    <a:pt x="1506880" y="29629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5" name="object 20"/>
            <p:cNvSpPr/>
            <p:nvPr userDrawn="1"/>
          </p:nvSpPr>
          <p:spPr>
            <a:xfrm>
              <a:off x="7670971" y="3013516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6" name="object 21"/>
            <p:cNvSpPr/>
            <p:nvPr userDrawn="1"/>
          </p:nvSpPr>
          <p:spPr>
            <a:xfrm>
              <a:off x="6164082" y="4520402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D6DCD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7" name="object 22"/>
            <p:cNvSpPr/>
            <p:nvPr userDrawn="1"/>
          </p:nvSpPr>
          <p:spPr>
            <a:xfrm>
              <a:off x="7670971" y="4520406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12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8" name="object 23"/>
            <p:cNvSpPr/>
            <p:nvPr userDrawn="1"/>
          </p:nvSpPr>
          <p:spPr>
            <a:xfrm>
              <a:off x="6164080" y="3013521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9" name="object 24"/>
            <p:cNvSpPr/>
            <p:nvPr userDrawn="1"/>
          </p:nvSpPr>
          <p:spPr>
            <a:xfrm>
              <a:off x="9177855" y="1506949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0" name="object 25"/>
            <p:cNvSpPr/>
            <p:nvPr userDrawn="1"/>
          </p:nvSpPr>
          <p:spPr>
            <a:xfrm>
              <a:off x="7670971" y="3013514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1" name="object 26"/>
            <p:cNvSpPr/>
            <p:nvPr userDrawn="1"/>
          </p:nvSpPr>
          <p:spPr>
            <a:xfrm>
              <a:off x="7670971" y="6030619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71526" y="1435353"/>
                  </a:lnTo>
                  <a:lnTo>
                    <a:pt x="29629" y="1435353"/>
                  </a:lnTo>
                  <a:lnTo>
                    <a:pt x="29629" y="29629"/>
                  </a:lnTo>
                  <a:lnTo>
                    <a:pt x="1477251" y="29629"/>
                  </a:lnTo>
                  <a:lnTo>
                    <a:pt x="1506880" y="0"/>
                  </a:lnTo>
                  <a:close/>
                </a:path>
                <a:path w="1506880" h="1506880">
                  <a:moveTo>
                    <a:pt x="1477251" y="29629"/>
                  </a:moveTo>
                  <a:lnTo>
                    <a:pt x="1435354" y="29629"/>
                  </a:lnTo>
                  <a:lnTo>
                    <a:pt x="29629" y="1435353"/>
                  </a:lnTo>
                  <a:lnTo>
                    <a:pt x="71526" y="1435353"/>
                  </a:lnTo>
                  <a:lnTo>
                    <a:pt x="1477251" y="29629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22" name="object 3"/>
          <p:cNvSpPr/>
          <p:nvPr userDrawn="1"/>
        </p:nvSpPr>
        <p:spPr>
          <a:xfrm>
            <a:off x="496255" y="3738015"/>
            <a:ext cx="1722555" cy="2875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2290652" y="3708109"/>
            <a:ext cx="581009" cy="331599"/>
            <a:chOff x="2290652" y="399744"/>
            <a:chExt cx="581009" cy="331599"/>
          </a:xfrm>
        </p:grpSpPr>
        <p:sp>
          <p:nvSpPr>
            <p:cNvPr id="24" name="object 4"/>
            <p:cNvSpPr/>
            <p:nvPr userDrawn="1"/>
          </p:nvSpPr>
          <p:spPr>
            <a:xfrm>
              <a:off x="254006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5" name="object 5"/>
            <p:cNvSpPr/>
            <p:nvPr userDrawn="1"/>
          </p:nvSpPr>
          <p:spPr>
            <a:xfrm>
              <a:off x="2540063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6" name="object 6"/>
            <p:cNvSpPr/>
            <p:nvPr userDrawn="1"/>
          </p:nvSpPr>
          <p:spPr>
            <a:xfrm>
              <a:off x="2705861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7" name="object 7"/>
            <p:cNvSpPr/>
            <p:nvPr userDrawn="1"/>
          </p:nvSpPr>
          <p:spPr>
            <a:xfrm>
              <a:off x="2705863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8" name="object 8"/>
            <p:cNvSpPr/>
            <p:nvPr userDrawn="1"/>
          </p:nvSpPr>
          <p:spPr>
            <a:xfrm>
              <a:off x="229065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142354"/>
                  </a:lnTo>
                  <a:lnTo>
                    <a:pt x="156083" y="142354"/>
                  </a:lnTo>
                  <a:lnTo>
                    <a:pt x="23444" y="9715"/>
                  </a:lnTo>
                  <a:lnTo>
                    <a:pt x="165798" y="9715"/>
                  </a:lnTo>
                  <a:lnTo>
                    <a:pt x="165798" y="0"/>
                  </a:lnTo>
                  <a:close/>
                </a:path>
                <a:path w="165798" h="165798">
                  <a:moveTo>
                    <a:pt x="165798" y="9715"/>
                  </a:moveTo>
                  <a:lnTo>
                    <a:pt x="156083" y="9715"/>
                  </a:lnTo>
                  <a:lnTo>
                    <a:pt x="156083" y="142354"/>
                  </a:lnTo>
                  <a:lnTo>
                    <a:pt x="165798" y="142354"/>
                  </a:lnTo>
                  <a:lnTo>
                    <a:pt x="165798" y="9715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9" name="object 9"/>
            <p:cNvSpPr/>
            <p:nvPr userDrawn="1"/>
          </p:nvSpPr>
          <p:spPr>
            <a:xfrm>
              <a:off x="2290652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0" name="object 10"/>
            <p:cNvSpPr/>
            <p:nvPr userDrawn="1"/>
          </p:nvSpPr>
          <p:spPr>
            <a:xfrm>
              <a:off x="2456450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1" name="object 11"/>
            <p:cNvSpPr/>
            <p:nvPr userDrawn="1"/>
          </p:nvSpPr>
          <p:spPr>
            <a:xfrm>
              <a:off x="2456451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33" name="Текст 32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5730790"/>
            <a:ext cx="6408737" cy="650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z="1800" dirty="0"/>
              <a:t>Краткий уточняющий подзаголовок презентации, уточняющий ее содержание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 userDrawn="1"/>
        </p:nvSpPr>
        <p:spPr>
          <a:xfrm rot="5400000">
            <a:off x="11649311" y="3"/>
            <a:ext cx="540000" cy="540000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61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  <p15:guide id="2" orient="horz" pos="361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ртне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770" y="4164653"/>
            <a:ext cx="1017971" cy="16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Изображение 2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469" y="3111238"/>
            <a:ext cx="719521" cy="55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Изображение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332" y="4097002"/>
            <a:ext cx="758983" cy="29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1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887" y="4021192"/>
            <a:ext cx="917651" cy="4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Изображение 1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62" y="2393691"/>
            <a:ext cx="618957" cy="26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Изображение 1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726" y="3093668"/>
            <a:ext cx="1263501" cy="59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329" y="3172827"/>
            <a:ext cx="1365155" cy="43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484" y="4060699"/>
            <a:ext cx="794320" cy="370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987" y="1444089"/>
            <a:ext cx="1217958" cy="36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460" y="4028326"/>
            <a:ext cx="1136165" cy="43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3169719"/>
            <a:ext cx="772041" cy="4417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643" y="3127920"/>
            <a:ext cx="692444" cy="525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289" y="4905860"/>
            <a:ext cx="1152128" cy="38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904" y="5589943"/>
            <a:ext cx="1370263" cy="575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349" y="2377721"/>
            <a:ext cx="609014" cy="301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399096"/>
            <a:ext cx="1249149" cy="2587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1304823"/>
            <a:ext cx="612245" cy="6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869" y="5687619"/>
            <a:ext cx="1183486" cy="38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473" y="1420553"/>
            <a:ext cx="1107646" cy="40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813" y="1488705"/>
            <a:ext cx="1496323" cy="27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http://www.doma-v-pavlovo.ru/on-line/images/+content/8D3022A1-04CB-4287-8BAA-9D8E692F70B7/logo_rosbank.png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613" y="2349709"/>
            <a:ext cx="1165825" cy="35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937" y="4958439"/>
            <a:ext cx="1115311" cy="28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7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04" y="1383511"/>
            <a:ext cx="1000200" cy="48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8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232" y="3049762"/>
            <a:ext cx="1307595" cy="68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9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542" y="2338937"/>
            <a:ext cx="849899" cy="37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10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993" y="4762120"/>
            <a:ext cx="1496031" cy="67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323" y="2344582"/>
            <a:ext cx="1114922" cy="36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513" y="4509120"/>
            <a:ext cx="1179215" cy="117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" descr="http://www.dou14-reutov.ru/images/logo-1-.png"/>
          <p:cNvPicPr>
            <a:picLocks noChangeAspect="1" noChangeArrowheads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2998" y="4873165"/>
            <a:ext cx="1325674" cy="4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Изображение 13"/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072" y="1314000"/>
            <a:ext cx="933154" cy="62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Изображение 16"/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1" y="4018286"/>
            <a:ext cx="963035" cy="455611"/>
          </a:xfrm>
          <a:prstGeom prst="rect">
            <a:avLst/>
          </a:prstGeom>
        </p:spPr>
      </p:pic>
      <p:pic>
        <p:nvPicPr>
          <p:cNvPr id="37" name="Изображение 42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545" y="2369308"/>
            <a:ext cx="1591613" cy="31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Изображение 2"/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132" y="3212917"/>
            <a:ext cx="710508" cy="355348"/>
          </a:xfrm>
          <a:prstGeom prst="rect">
            <a:avLst/>
          </a:prstGeom>
        </p:spPr>
      </p:pic>
      <p:pic>
        <p:nvPicPr>
          <p:cNvPr id="39" name="Изображение 3"/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541" y="4002491"/>
            <a:ext cx="1054798" cy="487200"/>
          </a:xfrm>
          <a:prstGeom prst="rect">
            <a:avLst/>
          </a:prstGeom>
        </p:spPr>
      </p:pic>
      <p:pic>
        <p:nvPicPr>
          <p:cNvPr id="40" name="Picture 2" descr="https://kasperskycontenthub.com/eugene/files/2011/05/kaspersky_logo.png"/>
          <p:cNvPicPr>
            <a:picLocks noChangeAspect="1" noChangeArrowheads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75" y="5659674"/>
            <a:ext cx="1359029" cy="4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upload.wikimedia.org/wikipedia/commons/thumb/f/f3/Reckitt_Benckiser.svg/2000px-Reckitt_Benckiser.svg.png"/>
          <p:cNvPicPr>
            <a:picLocks noChangeAspect="1" noChangeArrowheads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2681" y="4857788"/>
            <a:ext cx="1103959" cy="48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upload.wikimedia.org/wikipedia/commons/thumb/c/cd/Obi.svg/2000px-Obi.svg.png"/>
          <p:cNvPicPr>
            <a:picLocks noChangeAspect="1" noChangeArrowheads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0470" y="2404695"/>
            <a:ext cx="996170" cy="24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://www.prairielandag.com/wp-content/uploads/2009/07/delaval-dairy-products-logo.gif"/>
          <p:cNvPicPr>
            <a:picLocks noChangeAspect="1" noChangeArrowheads="1"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668" y="5784628"/>
            <a:ext cx="951720" cy="18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www.tadviser.ru/images/3/3a/Logo-Raimbek-Bottlers-%D0%90%D0%BB%D0%BC%D0%B0%D1%82%D1%8B.jpg"/>
          <p:cNvPicPr>
            <a:picLocks noChangeAspect="1" noChangeArrowheads="1"/>
          </p:cNvPicPr>
          <p:nvPr userDrawn="1"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4949" y="3882549"/>
            <a:ext cx="477238" cy="7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http://upload.wikimedia.org/wikipedia/commons/thumb/9/92/UNIQLO_logo.svg/2000px-UNIQLO_logo.svg.png"/>
          <p:cNvPicPr>
            <a:picLocks noChangeAspect="1" noChangeArrowheads="1"/>
          </p:cNvPicPr>
          <p:nvPr userDrawn="1"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1889" y="5643335"/>
            <a:ext cx="471479" cy="46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http://www.tdkport.ru/uploads/filemanager/files/ffff/logo_vert_rus.jpg"/>
          <p:cNvPicPr>
            <a:picLocks noChangeAspect="1" noChangeArrowheads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66" y="4722383"/>
            <a:ext cx="757367" cy="7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s://www.raiffeisen.hu/documents/global/sajtoszoba/logo/Raiffeisen_Bank_logo_szines.jpg"/>
          <p:cNvPicPr>
            <a:picLocks noChangeAspect="1" noChangeArrowheads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9856" y="5698804"/>
            <a:ext cx="1226784" cy="35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http://logonoid.com/images/tatneft-logo.jpg"/>
          <p:cNvPicPr>
            <a:picLocks noChangeAspect="1" noChangeArrowheads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9069" y="3170622"/>
            <a:ext cx="1279822" cy="43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http://hh.ru/employer-logo/1049214.jpeg"/>
          <p:cNvPicPr>
            <a:picLocks noChangeAspect="1" noChangeArrowheads="1"/>
          </p:cNvPicPr>
          <p:nvPr userDrawn="1"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777" y="1461688"/>
            <a:ext cx="876863" cy="3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http://asi.ru/events/krasnoforum/2013/ASI_logo.png"/>
          <p:cNvPicPr>
            <a:picLocks noChangeAspect="1" noChangeArrowheads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0094" y="1313156"/>
            <a:ext cx="1491817" cy="6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4" descr="http://changellenge.com/wp-content/uploads/2014/04/%D1%81%D1%82%D1%80%D0%B0%D1%82%D0%B5%D0%B3%D0%B8%D1%8F.jpg"/>
          <p:cNvPicPr>
            <a:picLocks noChangeAspect="1" noChangeArrowheads="1"/>
          </p:cNvPicPr>
          <p:nvPr userDrawn="1"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005" y="5701391"/>
            <a:ext cx="1312650" cy="35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http://www.xn--174-5cdyro.xn--p1ai/ikea.jpg"/>
          <p:cNvPicPr>
            <a:picLocks noChangeAspect="1" noChangeArrowheads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156" y="5693157"/>
            <a:ext cx="1073247" cy="36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Заголовок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339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R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 userDrawn="1"/>
        </p:nvGrpSpPr>
        <p:grpSpPr>
          <a:xfrm>
            <a:off x="546439" y="332656"/>
            <a:ext cx="581009" cy="331599"/>
            <a:chOff x="2290652" y="399744"/>
            <a:chExt cx="581009" cy="331599"/>
          </a:xfrm>
        </p:grpSpPr>
        <p:sp>
          <p:nvSpPr>
            <p:cNvPr id="21" name="object 4"/>
            <p:cNvSpPr/>
            <p:nvPr userDrawn="1"/>
          </p:nvSpPr>
          <p:spPr>
            <a:xfrm>
              <a:off x="254006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2" name="object 5"/>
            <p:cNvSpPr/>
            <p:nvPr userDrawn="1"/>
          </p:nvSpPr>
          <p:spPr>
            <a:xfrm>
              <a:off x="2540063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3" name="object 6"/>
            <p:cNvSpPr/>
            <p:nvPr userDrawn="1"/>
          </p:nvSpPr>
          <p:spPr>
            <a:xfrm>
              <a:off x="2705861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4" name="object 7"/>
            <p:cNvSpPr/>
            <p:nvPr userDrawn="1"/>
          </p:nvSpPr>
          <p:spPr>
            <a:xfrm>
              <a:off x="2705863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5" name="object 8"/>
            <p:cNvSpPr/>
            <p:nvPr userDrawn="1"/>
          </p:nvSpPr>
          <p:spPr>
            <a:xfrm>
              <a:off x="229065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142354"/>
                  </a:lnTo>
                  <a:lnTo>
                    <a:pt x="156083" y="142354"/>
                  </a:lnTo>
                  <a:lnTo>
                    <a:pt x="23444" y="9715"/>
                  </a:lnTo>
                  <a:lnTo>
                    <a:pt x="165798" y="9715"/>
                  </a:lnTo>
                  <a:lnTo>
                    <a:pt x="165798" y="0"/>
                  </a:lnTo>
                  <a:close/>
                </a:path>
                <a:path w="165798" h="165798">
                  <a:moveTo>
                    <a:pt x="165798" y="9715"/>
                  </a:moveTo>
                  <a:lnTo>
                    <a:pt x="156083" y="9715"/>
                  </a:lnTo>
                  <a:lnTo>
                    <a:pt x="156083" y="142354"/>
                  </a:lnTo>
                  <a:lnTo>
                    <a:pt x="165798" y="142354"/>
                  </a:lnTo>
                  <a:lnTo>
                    <a:pt x="165798" y="9715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6" name="object 9"/>
            <p:cNvSpPr/>
            <p:nvPr userDrawn="1"/>
          </p:nvSpPr>
          <p:spPr>
            <a:xfrm>
              <a:off x="2290652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7" name="object 10"/>
            <p:cNvSpPr/>
            <p:nvPr userDrawn="1"/>
          </p:nvSpPr>
          <p:spPr>
            <a:xfrm>
              <a:off x="2456450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8" name="object 11"/>
            <p:cNvSpPr/>
            <p:nvPr userDrawn="1"/>
          </p:nvSpPr>
          <p:spPr>
            <a:xfrm>
              <a:off x="2456451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335360" y="2708274"/>
            <a:ext cx="6335712" cy="13684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Готовим будущих </a:t>
            </a:r>
            <a:r>
              <a:rPr lang="en-US" dirty="0"/>
              <a:t>CEO </a:t>
            </a:r>
            <a:r>
              <a:rPr lang="ru-RU" dirty="0"/>
              <a:t>России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07988" y="4076700"/>
            <a:ext cx="511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Changellenge &gt;&gt; </a:t>
            </a:r>
            <a:r>
              <a:rPr lang="ru-RU" dirty="0">
                <a:solidFill>
                  <a:schemeClr val="bg1"/>
                </a:solidFill>
              </a:rPr>
              <a:t>Национальная лига кейсов и Агентство</a:t>
            </a:r>
            <a:r>
              <a:rPr lang="ru-RU" baseline="0" dirty="0">
                <a:solidFill>
                  <a:schemeClr val="bg1"/>
                </a:solidFill>
              </a:rPr>
              <a:t> по развитию бренда работодателя</a:t>
            </a:r>
          </a:p>
          <a:p>
            <a:pPr lvl="0"/>
            <a:r>
              <a:rPr lang="en-US" dirty="0">
                <a:solidFill>
                  <a:schemeClr val="bg1"/>
                </a:solidFill>
                <a:hlinkClick r:id="rId2"/>
              </a:rPr>
              <a:t>www.changellenge.com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45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 E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 userDrawn="1"/>
        </p:nvGrpSpPr>
        <p:grpSpPr>
          <a:xfrm>
            <a:off x="546439" y="332656"/>
            <a:ext cx="581009" cy="331599"/>
            <a:chOff x="2290652" y="399744"/>
            <a:chExt cx="581009" cy="331599"/>
          </a:xfrm>
        </p:grpSpPr>
        <p:sp>
          <p:nvSpPr>
            <p:cNvPr id="21" name="object 4"/>
            <p:cNvSpPr/>
            <p:nvPr userDrawn="1"/>
          </p:nvSpPr>
          <p:spPr>
            <a:xfrm>
              <a:off x="254006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2" name="object 5"/>
            <p:cNvSpPr/>
            <p:nvPr userDrawn="1"/>
          </p:nvSpPr>
          <p:spPr>
            <a:xfrm>
              <a:off x="2540063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3" name="object 6"/>
            <p:cNvSpPr/>
            <p:nvPr userDrawn="1"/>
          </p:nvSpPr>
          <p:spPr>
            <a:xfrm>
              <a:off x="2705861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4" name="object 7"/>
            <p:cNvSpPr/>
            <p:nvPr userDrawn="1"/>
          </p:nvSpPr>
          <p:spPr>
            <a:xfrm>
              <a:off x="2705863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5" name="object 8"/>
            <p:cNvSpPr/>
            <p:nvPr userDrawn="1"/>
          </p:nvSpPr>
          <p:spPr>
            <a:xfrm>
              <a:off x="229065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142354"/>
                  </a:lnTo>
                  <a:lnTo>
                    <a:pt x="156083" y="142354"/>
                  </a:lnTo>
                  <a:lnTo>
                    <a:pt x="23444" y="9715"/>
                  </a:lnTo>
                  <a:lnTo>
                    <a:pt x="165798" y="9715"/>
                  </a:lnTo>
                  <a:lnTo>
                    <a:pt x="165798" y="0"/>
                  </a:lnTo>
                  <a:close/>
                </a:path>
                <a:path w="165798" h="165798">
                  <a:moveTo>
                    <a:pt x="165798" y="9715"/>
                  </a:moveTo>
                  <a:lnTo>
                    <a:pt x="156083" y="9715"/>
                  </a:lnTo>
                  <a:lnTo>
                    <a:pt x="156083" y="142354"/>
                  </a:lnTo>
                  <a:lnTo>
                    <a:pt x="165798" y="142354"/>
                  </a:lnTo>
                  <a:lnTo>
                    <a:pt x="165798" y="9715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6" name="object 9"/>
            <p:cNvSpPr/>
            <p:nvPr userDrawn="1"/>
          </p:nvSpPr>
          <p:spPr>
            <a:xfrm>
              <a:off x="2290652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7" name="object 10"/>
            <p:cNvSpPr/>
            <p:nvPr userDrawn="1"/>
          </p:nvSpPr>
          <p:spPr>
            <a:xfrm>
              <a:off x="2456450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8" name="object 11"/>
            <p:cNvSpPr/>
            <p:nvPr userDrawn="1"/>
          </p:nvSpPr>
          <p:spPr>
            <a:xfrm>
              <a:off x="2456451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335360" y="2708274"/>
            <a:ext cx="5039915" cy="13684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We</a:t>
            </a:r>
            <a:r>
              <a:rPr lang="en-US" baseline="0" dirty="0"/>
              <a:t> connect your brand with future CEOs of Russia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07988" y="4076700"/>
            <a:ext cx="511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Changellenge &gt;&gt; National Case League and Graduate Marketing Agency</a:t>
            </a:r>
            <a:endParaRPr lang="ru-RU" baseline="0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  <a:hlinkClick r:id="rId2"/>
              </a:rPr>
              <a:t>www.changellenge.com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6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Обуч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vk.me/c625626/v625626542/297a6/uGVa8iZuLCk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32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3240264"/>
            <a:ext cx="12186618" cy="36177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59" y="4509120"/>
            <a:ext cx="6408341" cy="1083251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Короткий заголовок презентации в две строки максимум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8925373" y="1341437"/>
            <a:ext cx="3261246" cy="5489177"/>
            <a:chOff x="6164080" y="57"/>
            <a:chExt cx="4520655" cy="7537442"/>
          </a:xfrm>
        </p:grpSpPr>
        <p:sp>
          <p:nvSpPr>
            <p:cNvPr id="7" name="object 12"/>
            <p:cNvSpPr/>
            <p:nvPr userDrawn="1"/>
          </p:nvSpPr>
          <p:spPr>
            <a:xfrm>
              <a:off x="9177854" y="3013516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8" name="object 13"/>
            <p:cNvSpPr/>
            <p:nvPr userDrawn="1"/>
          </p:nvSpPr>
          <p:spPr>
            <a:xfrm>
              <a:off x="9177855" y="6030618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9" name="object 14"/>
            <p:cNvSpPr/>
            <p:nvPr userDrawn="1"/>
          </p:nvSpPr>
          <p:spPr>
            <a:xfrm>
              <a:off x="9177855" y="4520401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1435354"/>
                  </a:lnTo>
                  <a:lnTo>
                    <a:pt x="1477251" y="1435354"/>
                  </a:lnTo>
                  <a:lnTo>
                    <a:pt x="71526" y="29629"/>
                  </a:lnTo>
                  <a:lnTo>
                    <a:pt x="1506880" y="29629"/>
                  </a:lnTo>
                  <a:lnTo>
                    <a:pt x="1506880" y="0"/>
                  </a:lnTo>
                  <a:close/>
                </a:path>
                <a:path w="1506880" h="1506880">
                  <a:moveTo>
                    <a:pt x="1506880" y="29629"/>
                  </a:moveTo>
                  <a:lnTo>
                    <a:pt x="1477251" y="29629"/>
                  </a:lnTo>
                  <a:lnTo>
                    <a:pt x="1477251" y="1435354"/>
                  </a:lnTo>
                  <a:lnTo>
                    <a:pt x="1506880" y="1435354"/>
                  </a:lnTo>
                  <a:lnTo>
                    <a:pt x="1506880" y="29629"/>
                  </a:lnTo>
                  <a:close/>
                </a:path>
              </a:pathLst>
            </a:custGeom>
            <a:solidFill>
              <a:srgbClr val="D6DCD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0" name="object 15"/>
            <p:cNvSpPr/>
            <p:nvPr userDrawn="1"/>
          </p:nvSpPr>
          <p:spPr>
            <a:xfrm>
              <a:off x="6164080" y="1506629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1" name="object 16"/>
            <p:cNvSpPr/>
            <p:nvPr userDrawn="1"/>
          </p:nvSpPr>
          <p:spPr>
            <a:xfrm>
              <a:off x="7670971" y="1506674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2" name="object 17"/>
            <p:cNvSpPr/>
            <p:nvPr userDrawn="1"/>
          </p:nvSpPr>
          <p:spPr>
            <a:xfrm>
              <a:off x="9177855" y="57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3" name="object 18"/>
            <p:cNvSpPr/>
            <p:nvPr userDrawn="1"/>
          </p:nvSpPr>
          <p:spPr>
            <a:xfrm>
              <a:off x="7670966" y="1506944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4" name="object 19"/>
            <p:cNvSpPr/>
            <p:nvPr userDrawn="1"/>
          </p:nvSpPr>
          <p:spPr>
            <a:xfrm>
              <a:off x="7670971" y="57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1435354"/>
                  </a:lnTo>
                  <a:lnTo>
                    <a:pt x="1477251" y="1435354"/>
                  </a:lnTo>
                  <a:lnTo>
                    <a:pt x="71526" y="29629"/>
                  </a:lnTo>
                  <a:lnTo>
                    <a:pt x="1506880" y="29629"/>
                  </a:lnTo>
                  <a:lnTo>
                    <a:pt x="1506880" y="0"/>
                  </a:lnTo>
                  <a:close/>
                </a:path>
                <a:path w="1506880" h="1506880">
                  <a:moveTo>
                    <a:pt x="1506880" y="29629"/>
                  </a:moveTo>
                  <a:lnTo>
                    <a:pt x="1477251" y="29629"/>
                  </a:lnTo>
                  <a:lnTo>
                    <a:pt x="1477251" y="1435354"/>
                  </a:lnTo>
                  <a:lnTo>
                    <a:pt x="1506880" y="1435354"/>
                  </a:lnTo>
                  <a:lnTo>
                    <a:pt x="1506880" y="29629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5" name="object 20"/>
            <p:cNvSpPr/>
            <p:nvPr userDrawn="1"/>
          </p:nvSpPr>
          <p:spPr>
            <a:xfrm>
              <a:off x="7670971" y="3013516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6" name="object 21"/>
            <p:cNvSpPr/>
            <p:nvPr userDrawn="1"/>
          </p:nvSpPr>
          <p:spPr>
            <a:xfrm>
              <a:off x="6164082" y="4520402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D6DCD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7" name="object 22"/>
            <p:cNvSpPr/>
            <p:nvPr userDrawn="1"/>
          </p:nvSpPr>
          <p:spPr>
            <a:xfrm>
              <a:off x="7670971" y="4520406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12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8" name="object 23"/>
            <p:cNvSpPr/>
            <p:nvPr userDrawn="1"/>
          </p:nvSpPr>
          <p:spPr>
            <a:xfrm>
              <a:off x="6164080" y="3013521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19" name="object 24"/>
            <p:cNvSpPr/>
            <p:nvPr userDrawn="1"/>
          </p:nvSpPr>
          <p:spPr>
            <a:xfrm>
              <a:off x="9177855" y="1506949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0" name="object 25"/>
            <p:cNvSpPr/>
            <p:nvPr userDrawn="1"/>
          </p:nvSpPr>
          <p:spPr>
            <a:xfrm>
              <a:off x="7670971" y="3013514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1506880"/>
                  </a:lnTo>
                  <a:lnTo>
                    <a:pt x="1506880" y="1506880"/>
                  </a:lnTo>
                  <a:lnTo>
                    <a:pt x="1506880" y="0"/>
                  </a:lnTo>
                  <a:close/>
                </a:path>
              </a:pathLst>
            </a:custGeom>
            <a:solidFill>
              <a:srgbClr val="4B526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1" name="object 26"/>
            <p:cNvSpPr/>
            <p:nvPr userDrawn="1"/>
          </p:nvSpPr>
          <p:spPr>
            <a:xfrm>
              <a:off x="7670971" y="6030619"/>
              <a:ext cx="1506880" cy="1506880"/>
            </a:xfrm>
            <a:custGeom>
              <a:avLst/>
              <a:gdLst/>
              <a:ahLst/>
              <a:cxnLst/>
              <a:rect l="l" t="t" r="r" b="b"/>
              <a:pathLst>
                <a:path w="1506880" h="1506880">
                  <a:moveTo>
                    <a:pt x="1506880" y="0"/>
                  </a:moveTo>
                  <a:lnTo>
                    <a:pt x="0" y="0"/>
                  </a:lnTo>
                  <a:lnTo>
                    <a:pt x="0" y="1506880"/>
                  </a:lnTo>
                  <a:lnTo>
                    <a:pt x="71526" y="1435353"/>
                  </a:lnTo>
                  <a:lnTo>
                    <a:pt x="29629" y="1435353"/>
                  </a:lnTo>
                  <a:lnTo>
                    <a:pt x="29629" y="29629"/>
                  </a:lnTo>
                  <a:lnTo>
                    <a:pt x="1477251" y="29629"/>
                  </a:lnTo>
                  <a:lnTo>
                    <a:pt x="1506880" y="0"/>
                  </a:lnTo>
                  <a:close/>
                </a:path>
                <a:path w="1506880" h="1506880">
                  <a:moveTo>
                    <a:pt x="1477251" y="29629"/>
                  </a:moveTo>
                  <a:lnTo>
                    <a:pt x="1435354" y="29629"/>
                  </a:lnTo>
                  <a:lnTo>
                    <a:pt x="29629" y="1435353"/>
                  </a:lnTo>
                  <a:lnTo>
                    <a:pt x="71526" y="1435353"/>
                  </a:lnTo>
                  <a:lnTo>
                    <a:pt x="1477251" y="29629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22" name="object 3"/>
          <p:cNvSpPr/>
          <p:nvPr userDrawn="1"/>
        </p:nvSpPr>
        <p:spPr>
          <a:xfrm>
            <a:off x="496255" y="3738015"/>
            <a:ext cx="1722555" cy="28754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2290652" y="3708109"/>
            <a:ext cx="581009" cy="331599"/>
            <a:chOff x="2290652" y="399744"/>
            <a:chExt cx="581009" cy="331599"/>
          </a:xfrm>
        </p:grpSpPr>
        <p:sp>
          <p:nvSpPr>
            <p:cNvPr id="24" name="object 4"/>
            <p:cNvSpPr/>
            <p:nvPr userDrawn="1"/>
          </p:nvSpPr>
          <p:spPr>
            <a:xfrm>
              <a:off x="254006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5" name="object 5"/>
            <p:cNvSpPr/>
            <p:nvPr userDrawn="1"/>
          </p:nvSpPr>
          <p:spPr>
            <a:xfrm>
              <a:off x="2540063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6" name="object 6"/>
            <p:cNvSpPr/>
            <p:nvPr userDrawn="1"/>
          </p:nvSpPr>
          <p:spPr>
            <a:xfrm>
              <a:off x="2705861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7" name="object 7"/>
            <p:cNvSpPr/>
            <p:nvPr userDrawn="1"/>
          </p:nvSpPr>
          <p:spPr>
            <a:xfrm>
              <a:off x="2705863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8" name="object 8"/>
            <p:cNvSpPr/>
            <p:nvPr userDrawn="1"/>
          </p:nvSpPr>
          <p:spPr>
            <a:xfrm>
              <a:off x="2290652" y="3997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165798" y="165798"/>
                  </a:lnTo>
                  <a:lnTo>
                    <a:pt x="165798" y="142354"/>
                  </a:lnTo>
                  <a:lnTo>
                    <a:pt x="156083" y="142354"/>
                  </a:lnTo>
                  <a:lnTo>
                    <a:pt x="23444" y="9715"/>
                  </a:lnTo>
                  <a:lnTo>
                    <a:pt x="165798" y="9715"/>
                  </a:lnTo>
                  <a:lnTo>
                    <a:pt x="165798" y="0"/>
                  </a:lnTo>
                  <a:close/>
                </a:path>
                <a:path w="165798" h="165798">
                  <a:moveTo>
                    <a:pt x="165798" y="9715"/>
                  </a:moveTo>
                  <a:lnTo>
                    <a:pt x="156083" y="9715"/>
                  </a:lnTo>
                  <a:lnTo>
                    <a:pt x="156083" y="142354"/>
                  </a:lnTo>
                  <a:lnTo>
                    <a:pt x="165798" y="142354"/>
                  </a:lnTo>
                  <a:lnTo>
                    <a:pt x="165798" y="9715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29" name="object 9"/>
            <p:cNvSpPr/>
            <p:nvPr userDrawn="1"/>
          </p:nvSpPr>
          <p:spPr>
            <a:xfrm>
              <a:off x="2290652" y="565544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0" name="object 10"/>
            <p:cNvSpPr/>
            <p:nvPr userDrawn="1"/>
          </p:nvSpPr>
          <p:spPr>
            <a:xfrm>
              <a:off x="2456450" y="5655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165798" y="0"/>
                  </a:moveTo>
                  <a:lnTo>
                    <a:pt x="0" y="0"/>
                  </a:lnTo>
                  <a:lnTo>
                    <a:pt x="0" y="165798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1" name="object 11"/>
            <p:cNvSpPr/>
            <p:nvPr userDrawn="1"/>
          </p:nvSpPr>
          <p:spPr>
            <a:xfrm>
              <a:off x="2456451" y="399745"/>
              <a:ext cx="165798" cy="165798"/>
            </a:xfrm>
            <a:custGeom>
              <a:avLst/>
              <a:gdLst/>
              <a:ahLst/>
              <a:cxnLst/>
              <a:rect l="l" t="t" r="r" b="b"/>
              <a:pathLst>
                <a:path w="165798" h="165798">
                  <a:moveTo>
                    <a:pt x="0" y="0"/>
                  </a:moveTo>
                  <a:lnTo>
                    <a:pt x="0" y="165798"/>
                  </a:lnTo>
                  <a:lnTo>
                    <a:pt x="165798" y="165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222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</p:grpSp>
      <p:sp>
        <p:nvSpPr>
          <p:cNvPr id="33" name="Текст 32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5730790"/>
            <a:ext cx="6408737" cy="650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z="1800" dirty="0"/>
              <a:t>Краткий уточняющий подзаголовок презентации, уточняющий ее содержание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 userDrawn="1"/>
        </p:nvSpPr>
        <p:spPr>
          <a:xfrm rot="5400000">
            <a:off x="11649311" y="3"/>
            <a:ext cx="540000" cy="540000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84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>
          <p15:clr>
            <a:srgbClr val="FBAE40"/>
          </p15:clr>
        </p15:guide>
        <p15:guide id="2" orient="horz" pos="36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щение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0" y="692944"/>
            <a:ext cx="4564856" cy="6175890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5375275" y="1341439"/>
            <a:ext cx="5473700" cy="5516562"/>
          </a:xfrm>
          <a:prstGeom prst="rect">
            <a:avLst/>
          </a:prstGeom>
          <a:noFill/>
          <a:ln w="3175">
            <a:solidFill>
              <a:schemeClr val="accent1"/>
            </a:solidFill>
            <a:prstDash val="soli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591944" y="1556793"/>
            <a:ext cx="5040560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sz="1200" dirty="0"/>
              <a:t>Тут текст обращения к дорогим клиентам.</a:t>
            </a:r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557120" y="5550753"/>
            <a:ext cx="3043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 уважением, </a:t>
            </a:r>
          </a:p>
          <a:p>
            <a:r>
              <a:rPr lang="ru-RU" sz="1200" dirty="0"/>
              <a:t>Генеральный директор</a:t>
            </a:r>
          </a:p>
          <a:p>
            <a:r>
              <a:rPr lang="en-US" sz="1200" dirty="0"/>
              <a:t>Changellenge &gt;&gt; </a:t>
            </a:r>
            <a:r>
              <a:rPr lang="ru-RU" sz="1200" dirty="0"/>
              <a:t>(ООО «СЛ Капитал»)</a:t>
            </a:r>
          </a:p>
          <a:p>
            <a:r>
              <a:rPr lang="ru-RU" sz="1200" dirty="0"/>
              <a:t>Андрей Алясов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74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писание услуги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4451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335360" y="1377753"/>
            <a:ext cx="3355429" cy="2691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Коротко об услуге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5445126"/>
            <a:ext cx="12192000" cy="1397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256240" y="1438910"/>
            <a:ext cx="3514474" cy="2174148"/>
            <a:chOff x="8400256" y="1340768"/>
            <a:chExt cx="3514474" cy="2174148"/>
          </a:xfrm>
        </p:grpSpPr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1640616" y="2767019"/>
              <a:ext cx="274114" cy="74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PT Sans"/>
                  <a:cs typeface="PT Sans"/>
                </a:rPr>
                <a:t>”</a:t>
              </a:r>
              <a:endParaRPr lang="de-DE" sz="5400" b="1" dirty="0">
                <a:solidFill>
                  <a:schemeClr val="bg1"/>
                </a:solidFill>
                <a:latin typeface="PT Sans"/>
                <a:cs typeface="PT Sans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8400256" y="1340768"/>
              <a:ext cx="274114" cy="74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PT Sans"/>
                  <a:cs typeface="PT Sans"/>
                </a:rPr>
                <a:t>“</a:t>
              </a:r>
              <a:endParaRPr lang="de-DE" sz="5400" b="1" dirty="0">
                <a:solidFill>
                  <a:schemeClr val="bg1"/>
                </a:solidFill>
                <a:latin typeface="PT Sans"/>
                <a:cs typeface="PT Sans"/>
              </a:endParaRPr>
            </a:p>
          </p:txBody>
        </p:sp>
      </p:grpSp>
      <p:sp>
        <p:nvSpPr>
          <p:cNvPr id="37" name="TextBox 36"/>
          <p:cNvSpPr txBox="1"/>
          <p:nvPr userDrawn="1"/>
        </p:nvSpPr>
        <p:spPr>
          <a:xfrm>
            <a:off x="334963" y="544522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Уже воспользовались этой услугой:</a:t>
            </a:r>
          </a:p>
        </p:txBody>
      </p:sp>
      <p:cxnSp>
        <p:nvCxnSpPr>
          <p:cNvPr id="38" name="Прямая соединительная линия 37"/>
          <p:cNvCxnSpPr/>
          <p:nvPr userDrawn="1"/>
        </p:nvCxnSpPr>
        <p:spPr>
          <a:xfrm>
            <a:off x="4007768" y="1340768"/>
            <a:ext cx="0" cy="33293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>
            <a:off x="8112224" y="1340768"/>
            <a:ext cx="0" cy="33293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335360" y="4077072"/>
            <a:ext cx="96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Охват: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335360" y="4386785"/>
            <a:ext cx="2415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Качество аудитории:</a:t>
            </a:r>
          </a:p>
        </p:txBody>
      </p:sp>
      <p:sp>
        <p:nvSpPr>
          <p:cNvPr id="51" name="Текст 5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64350" y="4084550"/>
            <a:ext cx="1668462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Охват</a:t>
            </a:r>
          </a:p>
        </p:txBody>
      </p:sp>
      <p:sp>
        <p:nvSpPr>
          <p:cNvPr id="48" name="Текст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26940" y="1377755"/>
            <a:ext cx="3385284" cy="7092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Что входит в услугу:</a:t>
            </a:r>
          </a:p>
          <a:p>
            <a:pPr lvl="0"/>
            <a:r>
              <a:rPr lang="ru-RU" dirty="0"/>
              <a:t>Тут список всяких работ, которые входят в услугу</a:t>
            </a:r>
          </a:p>
        </p:txBody>
      </p:sp>
      <p:sp>
        <p:nvSpPr>
          <p:cNvPr id="49" name="Текст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726940" y="3429000"/>
            <a:ext cx="3385284" cy="69394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Решаемые задачи:</a:t>
            </a:r>
          </a:p>
          <a:p>
            <a:pPr lvl="0"/>
            <a:r>
              <a:rPr lang="ru-RU" dirty="0"/>
              <a:t>Тут список задач, которые будут решены с помощью этой услуги</a:t>
            </a:r>
          </a:p>
        </p:txBody>
      </p:sp>
      <p:sp>
        <p:nvSpPr>
          <p:cNvPr id="50" name="Текст 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596851" y="1510918"/>
            <a:ext cx="3260187" cy="155480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Цитата о том, какая это классная услуга</a:t>
            </a:r>
          </a:p>
        </p:txBody>
      </p:sp>
      <p:sp>
        <p:nvSpPr>
          <p:cNvPr id="10" name="Рисунок 9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1119054" y="3167102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Лого партнера</a:t>
            </a:r>
          </a:p>
        </p:txBody>
      </p:sp>
      <p:sp>
        <p:nvSpPr>
          <p:cNvPr id="52" name="Рисунок 51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334963" y="5805264"/>
            <a:ext cx="72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53" name="Рисунок 51"/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1682974" y="5805264"/>
            <a:ext cx="72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54" name="Рисунок 51"/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3030985" y="5805264"/>
            <a:ext cx="72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55" name="Рисунок 51"/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4378996" y="5805264"/>
            <a:ext cx="72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56" name="Рисунок 51"/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5727007" y="5805264"/>
            <a:ext cx="72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57" name="Рисунок 51"/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7075018" y="5805264"/>
            <a:ext cx="72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58" name="Рисунок 51"/>
          <p:cNvSpPr>
            <a:spLocks noGrp="1"/>
          </p:cNvSpPr>
          <p:nvPr userDrawn="1">
            <p:ph type="pic" sz="quarter" idx="26" hasCustomPrompt="1"/>
          </p:nvPr>
        </p:nvSpPr>
        <p:spPr>
          <a:xfrm>
            <a:off x="8423029" y="5805264"/>
            <a:ext cx="72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59" name="Рисунок 51"/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9771040" y="5805264"/>
            <a:ext cx="72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60" name="Рисунок 51"/>
          <p:cNvSpPr>
            <a:spLocks noGrp="1"/>
          </p:cNvSpPr>
          <p:nvPr userDrawn="1">
            <p:ph type="pic" sz="quarter" idx="28" hasCustomPrompt="1"/>
          </p:nvPr>
        </p:nvSpPr>
        <p:spPr>
          <a:xfrm>
            <a:off x="11119054" y="5805264"/>
            <a:ext cx="720000" cy="72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45" name="Пятиугольник 44"/>
          <p:cNvSpPr/>
          <p:nvPr userDrawn="1"/>
        </p:nvSpPr>
        <p:spPr>
          <a:xfrm>
            <a:off x="4008438" y="1340768"/>
            <a:ext cx="576461" cy="435230"/>
          </a:xfrm>
          <a:prstGeom prst="homePlat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314" y="1393656"/>
            <a:ext cx="423536" cy="360631"/>
          </a:xfrm>
          <a:prstGeom prst="rect">
            <a:avLst/>
          </a:prstGeom>
        </p:spPr>
      </p:pic>
      <p:sp>
        <p:nvSpPr>
          <p:cNvPr id="46" name="Пятиугольник 45"/>
          <p:cNvSpPr/>
          <p:nvPr userDrawn="1"/>
        </p:nvSpPr>
        <p:spPr>
          <a:xfrm>
            <a:off x="4008438" y="3438400"/>
            <a:ext cx="576461" cy="435230"/>
          </a:xfrm>
          <a:prstGeom prst="homePlat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739" y="3481958"/>
            <a:ext cx="230207" cy="34820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255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а-решение-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 userDrawn="1"/>
        </p:nvSpPr>
        <p:spPr>
          <a:xfrm>
            <a:off x="335360" y="1341438"/>
            <a:ext cx="426305" cy="5214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2639616" y="1341438"/>
            <a:ext cx="426305" cy="5214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5375920" y="1341438"/>
            <a:ext cx="426305" cy="5214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8130423" y="0"/>
            <a:ext cx="406157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Фотография с описываемого мероприятия или релевантная описываемой кампании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335360" y="1917031"/>
            <a:ext cx="2127408" cy="2959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/>
              <a:t>Описание поставленной перед нами задачи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767408" y="1537047"/>
            <a:ext cx="223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Задача: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5807968" y="1537047"/>
            <a:ext cx="223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Результат: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71664" y="1537047"/>
            <a:ext cx="223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Наше решение:</a:t>
            </a:r>
          </a:p>
        </p:txBody>
      </p:sp>
      <p:sp>
        <p:nvSpPr>
          <p:cNvPr id="33" name="Текст 31"/>
          <p:cNvSpPr>
            <a:spLocks noGrp="1"/>
          </p:cNvSpPr>
          <p:nvPr>
            <p:ph type="body" sz="quarter" idx="15" hasCustomPrompt="1"/>
          </p:nvPr>
        </p:nvSpPr>
        <p:spPr>
          <a:xfrm>
            <a:off x="2640237" y="1917031"/>
            <a:ext cx="2591668" cy="2959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/>
              <a:t>Описание придуманного нами решения</a:t>
            </a:r>
          </a:p>
        </p:txBody>
      </p:sp>
      <p:sp>
        <p:nvSpPr>
          <p:cNvPr id="34" name="Текст 31"/>
          <p:cNvSpPr>
            <a:spLocks noGrp="1"/>
          </p:cNvSpPr>
          <p:nvPr>
            <p:ph type="body" sz="quarter" idx="16" hasCustomPrompt="1"/>
          </p:nvPr>
        </p:nvSpPr>
        <p:spPr>
          <a:xfrm>
            <a:off x="5375920" y="1917031"/>
            <a:ext cx="2649663" cy="2959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/>
              <a:t>Описание полученного клиентом результата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68294" y="1393612"/>
            <a:ext cx="36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268" y="1507985"/>
            <a:ext cx="205000" cy="3100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089" y="1497104"/>
            <a:ext cx="277871" cy="26787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0" y="1341438"/>
            <a:ext cx="832864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60" y="188914"/>
            <a:ext cx="7795063" cy="1152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Резюме, более подробно о решении и результате, с картинкой</a:t>
            </a: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0" y="4876801"/>
            <a:ext cx="8112125" cy="1981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6" name="Группа 35"/>
          <p:cNvGrpSpPr/>
          <p:nvPr userDrawn="1"/>
        </p:nvGrpSpPr>
        <p:grpSpPr>
          <a:xfrm>
            <a:off x="4378753" y="4876800"/>
            <a:ext cx="4021503" cy="1964393"/>
            <a:chOff x="2069067" y="4932069"/>
            <a:chExt cx="1774344" cy="1964393"/>
          </a:xfrm>
        </p:grpSpPr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3569297" y="6148565"/>
              <a:ext cx="274114" cy="74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5400" b="1" dirty="0">
                  <a:latin typeface="PT Sans"/>
                  <a:cs typeface="PT Sans"/>
                </a:rPr>
                <a:t>”</a:t>
              </a:r>
              <a:endParaRPr lang="de-DE" sz="5400" b="1" dirty="0">
                <a:latin typeface="PT Sans"/>
                <a:cs typeface="PT Sans"/>
              </a:endParaRP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2069067" y="4932069"/>
              <a:ext cx="274114" cy="74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5400" b="1" dirty="0">
                  <a:latin typeface="PT Sans"/>
                  <a:cs typeface="PT Sans"/>
                </a:rPr>
                <a:t>“</a:t>
              </a:r>
              <a:endParaRPr lang="de-DE" sz="5400" b="1" dirty="0">
                <a:latin typeface="PT Sans"/>
                <a:cs typeface="PT Sans"/>
              </a:endParaRPr>
            </a:p>
          </p:txBody>
        </p:sp>
      </p:grpSp>
      <p:sp>
        <p:nvSpPr>
          <p:cNvPr id="40" name="Текст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29710" y="4949008"/>
            <a:ext cx="3266489" cy="1432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/>
            </a:lvl1pPr>
          </a:lstStyle>
          <a:p>
            <a:pPr lvl="0"/>
            <a:r>
              <a:rPr lang="ru-RU" dirty="0"/>
              <a:t>Цитата клиента о том, каких крутых результатов он достиг, благодаря решению, придуманному нами в ответ на поставленную нам задачу</a:t>
            </a:r>
          </a:p>
        </p:txBody>
      </p:sp>
      <p:sp>
        <p:nvSpPr>
          <p:cNvPr id="44" name="Рисунок 36"/>
          <p:cNvSpPr>
            <a:spLocks noGrp="1"/>
          </p:cNvSpPr>
          <p:nvPr>
            <p:ph type="pic" sz="quarter" idx="18" hasCustomPrompt="1"/>
          </p:nvPr>
        </p:nvSpPr>
        <p:spPr>
          <a:xfrm>
            <a:off x="362567" y="4930984"/>
            <a:ext cx="747713" cy="69371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45" name="Текст 31"/>
          <p:cNvSpPr>
            <a:spLocks noGrp="1"/>
          </p:cNvSpPr>
          <p:nvPr>
            <p:ph type="body" sz="quarter" idx="22" hasCustomPrompt="1"/>
          </p:nvPr>
        </p:nvSpPr>
        <p:spPr>
          <a:xfrm>
            <a:off x="1266655" y="4949008"/>
            <a:ext cx="2720584" cy="1432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/>
              <a:t>Описание успешно завершенного нами проекта, похожего на тот, который описывается выше в предложении</a:t>
            </a:r>
          </a:p>
        </p:txBody>
      </p:sp>
    </p:spTree>
    <p:extLst>
      <p:ext uri="{BB962C8B-B14F-4D97-AF65-F5344CB8AC3E}">
        <p14:creationId xmlns:p14="http://schemas.microsoft.com/office/powerpoint/2010/main" val="2351659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а -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4876801"/>
            <a:ext cx="8112125" cy="1981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335360" y="1341438"/>
            <a:ext cx="426305" cy="5214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2639616" y="1341438"/>
            <a:ext cx="426305" cy="5214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8130423" y="0"/>
            <a:ext cx="406157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Фотография с описываемого мероприятия или релевантная описываемой кампании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4" hasCustomPrompt="1"/>
          </p:nvPr>
        </p:nvSpPr>
        <p:spPr>
          <a:xfrm>
            <a:off x="335360" y="1917031"/>
            <a:ext cx="2127408" cy="288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/>
              <a:t>Описание поставленной перед нами задачи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4378753" y="4876800"/>
            <a:ext cx="4021503" cy="1964393"/>
            <a:chOff x="2069067" y="4932069"/>
            <a:chExt cx="1774344" cy="1964393"/>
          </a:xfrm>
        </p:grpSpPr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3569297" y="6148565"/>
              <a:ext cx="274114" cy="74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5400" b="1" dirty="0">
                  <a:latin typeface="PT Sans"/>
                  <a:cs typeface="PT Sans"/>
                </a:rPr>
                <a:t>”</a:t>
              </a:r>
              <a:endParaRPr lang="de-DE" sz="5400" b="1" dirty="0">
                <a:latin typeface="PT Sans"/>
                <a:cs typeface="PT Sans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2069067" y="4932069"/>
              <a:ext cx="274114" cy="74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sz="5400" b="1" dirty="0">
                  <a:latin typeface="PT Sans"/>
                  <a:cs typeface="PT Sans"/>
                </a:rPr>
                <a:t>“</a:t>
              </a:r>
              <a:endParaRPr lang="de-DE" sz="5400" b="1" dirty="0">
                <a:latin typeface="PT Sans"/>
                <a:cs typeface="PT Sans"/>
              </a:endParaRPr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767408" y="1537047"/>
            <a:ext cx="223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Задача: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71664" y="1537047"/>
            <a:ext cx="2232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Наше решение:</a:t>
            </a:r>
          </a:p>
        </p:txBody>
      </p:sp>
      <p:sp>
        <p:nvSpPr>
          <p:cNvPr id="33" name="Текст 31"/>
          <p:cNvSpPr>
            <a:spLocks noGrp="1"/>
          </p:cNvSpPr>
          <p:nvPr>
            <p:ph type="body" sz="quarter" idx="15" hasCustomPrompt="1"/>
          </p:nvPr>
        </p:nvSpPr>
        <p:spPr>
          <a:xfrm>
            <a:off x="2640237" y="1917031"/>
            <a:ext cx="5255962" cy="2887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/>
              <a:t>Более подробное описание предлагаемого решения и достигаемого с его помощью результата</a:t>
            </a:r>
          </a:p>
        </p:txBody>
      </p:sp>
      <p:sp>
        <p:nvSpPr>
          <p:cNvPr id="35" name="Текст 31"/>
          <p:cNvSpPr>
            <a:spLocks noGrp="1"/>
          </p:cNvSpPr>
          <p:nvPr>
            <p:ph type="body" sz="quarter" idx="17" hasCustomPrompt="1"/>
          </p:nvPr>
        </p:nvSpPr>
        <p:spPr>
          <a:xfrm>
            <a:off x="4629710" y="4949008"/>
            <a:ext cx="3266489" cy="1432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/>
            </a:lvl1pPr>
          </a:lstStyle>
          <a:p>
            <a:pPr lvl="0"/>
            <a:r>
              <a:rPr lang="ru-RU" dirty="0"/>
              <a:t>Цитата клиента о том, каких крутых результатов он достиг, благодаря решению, придуманному нами в ответ на поставленную нам задачу</a:t>
            </a:r>
          </a:p>
        </p:txBody>
      </p:sp>
      <p:sp>
        <p:nvSpPr>
          <p:cNvPr id="37" name="Рисунок 36"/>
          <p:cNvSpPr>
            <a:spLocks noGrp="1"/>
          </p:cNvSpPr>
          <p:nvPr>
            <p:ph type="pic" sz="quarter" idx="18" hasCustomPrompt="1"/>
          </p:nvPr>
        </p:nvSpPr>
        <p:spPr>
          <a:xfrm>
            <a:off x="362567" y="4930984"/>
            <a:ext cx="747713" cy="69371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68294" y="1393612"/>
            <a:ext cx="36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268" y="1507985"/>
            <a:ext cx="205000" cy="31007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0" y="1341438"/>
            <a:ext cx="8328645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60" y="188914"/>
            <a:ext cx="7776765" cy="1152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Резюме, когда нужно очень рассказать подробно о решении</a:t>
            </a:r>
          </a:p>
        </p:txBody>
      </p:sp>
      <p:sp>
        <p:nvSpPr>
          <p:cNvPr id="21" name="Текст 31"/>
          <p:cNvSpPr>
            <a:spLocks noGrp="1"/>
          </p:cNvSpPr>
          <p:nvPr>
            <p:ph type="body" sz="quarter" idx="22" hasCustomPrompt="1"/>
          </p:nvPr>
        </p:nvSpPr>
        <p:spPr>
          <a:xfrm>
            <a:off x="1266655" y="4949008"/>
            <a:ext cx="2720584" cy="1432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/>
              <a:t>Описание успешно завершенного нами проекта, похожего на тот, который описывается выше в предложении</a:t>
            </a:r>
          </a:p>
        </p:txBody>
      </p:sp>
    </p:spTree>
    <p:extLst>
      <p:ext uri="{BB962C8B-B14F-4D97-AF65-F5344CB8AC3E}">
        <p14:creationId xmlns:p14="http://schemas.microsoft.com/office/powerpoint/2010/main" val="2744050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8130423" y="0"/>
            <a:ext cx="406157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Фотография с описываемого мероприятия или релевантная описываемой кампании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5360" y="188914"/>
            <a:ext cx="7795063" cy="115252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082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11224591" y="6381750"/>
            <a:ext cx="605941" cy="287338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fld id="{5FAEBCBC-BC82-419B-9E2B-33F7A845E977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914"/>
            <a:ext cx="11521678" cy="11525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885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69" r:id="rId2"/>
    <p:sldLayoutId id="2147483772" r:id="rId3"/>
    <p:sldLayoutId id="2147483773" r:id="rId4"/>
    <p:sldLayoutId id="2147483735" r:id="rId5"/>
    <p:sldLayoutId id="2147483729" r:id="rId6"/>
    <p:sldLayoutId id="2147483695" r:id="rId7"/>
    <p:sldLayoutId id="2147483785" r:id="rId8"/>
    <p:sldLayoutId id="2147483784" r:id="rId9"/>
    <p:sldLayoutId id="2147483731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738" r:id="rId17"/>
    <p:sldLayoutId id="2147483705" r:id="rId18"/>
    <p:sldLayoutId id="2147483728" r:id="rId19"/>
    <p:sldLayoutId id="2147483717" r:id="rId20"/>
    <p:sldLayoutId id="2147483786" r:id="rId21"/>
    <p:sldLayoutId id="2147483774" r:id="rId22"/>
    <p:sldLayoutId id="2147483788" r:id="rId23"/>
    <p:sldLayoutId id="2147483776" r:id="rId24"/>
    <p:sldLayoutId id="2147483775" r:id="rId25"/>
    <p:sldLayoutId id="2147483787" r:id="rId26"/>
    <p:sldLayoutId id="2147483719" r:id="rId27"/>
    <p:sldLayoutId id="2147483726" r:id="rId28"/>
    <p:sldLayoutId id="2147483730" r:id="rId29"/>
    <p:sldLayoutId id="2147483770" r:id="rId30"/>
    <p:sldLayoutId id="2147483736" r:id="rId31"/>
    <p:sldLayoutId id="2147483771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24" userDrawn="1">
          <p15:clr>
            <a:srgbClr val="547EBF"/>
          </p15:clr>
        </p15:guide>
        <p15:guide id="2" orient="horz" pos="845" userDrawn="1">
          <p15:clr>
            <a:srgbClr val="547EBF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orient="horz" pos="4201">
          <p15:clr>
            <a:srgbClr val="F26B43"/>
          </p15:clr>
        </p15:guide>
        <p15:guide id="7" orient="horz" pos="1706" userDrawn="1">
          <p15:clr>
            <a:srgbClr val="547EBF"/>
          </p15:clr>
        </p15:guide>
        <p15:guide id="8" orient="horz" pos="2568" userDrawn="1">
          <p15:clr>
            <a:srgbClr val="547EBF"/>
          </p15:clr>
        </p15:guide>
        <p15:guide id="9" orient="horz" pos="3430" userDrawn="1">
          <p15:clr>
            <a:srgbClr val="547EBF"/>
          </p15:clr>
        </p15:guide>
        <p15:guide id="10" pos="1685" userDrawn="1">
          <p15:clr>
            <a:srgbClr val="547EBF"/>
          </p15:clr>
        </p15:guide>
        <p15:guide id="11" pos="2547" userDrawn="1">
          <p15:clr>
            <a:srgbClr val="547EBF"/>
          </p15:clr>
        </p15:guide>
        <p15:guide id="12" pos="3409" userDrawn="1">
          <p15:clr>
            <a:srgbClr val="547EBF"/>
          </p15:clr>
        </p15:guide>
        <p15:guide id="13" pos="4271" userDrawn="1">
          <p15:clr>
            <a:srgbClr val="547EBF"/>
          </p15:clr>
        </p15:guide>
        <p15:guide id="14" pos="5133" userDrawn="1">
          <p15:clr>
            <a:srgbClr val="547EBF"/>
          </p15:clr>
        </p15:guide>
        <p15:guide id="15" pos="5995" userDrawn="1">
          <p15:clr>
            <a:srgbClr val="547EBF"/>
          </p15:clr>
        </p15:guide>
        <p15:guide id="16" pos="6856" userDrawn="1">
          <p15:clr>
            <a:srgbClr val="547EBF"/>
          </p15:clr>
        </p15:guide>
        <p15:guide id="17" orient="horz" pos="482" userDrawn="1">
          <p15:clr>
            <a:srgbClr val="F26B43"/>
          </p15:clr>
        </p15:guide>
        <p15:guide id="18" orient="horz" pos="40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hyperlink" Target="https://vk.com/changellengeglobal" TargetMode="External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12" Type="http://schemas.openxmlformats.org/officeDocument/2006/relationships/hyperlink" Target="https://www.facebook.com/Changellenge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7.png"/><Relationship Id="rId11" Type="http://schemas.openxmlformats.org/officeDocument/2006/relationships/hyperlink" Target="https://www.instagram.com/changellenge/" TargetMode="External"/><Relationship Id="rId5" Type="http://schemas.openxmlformats.org/officeDocument/2006/relationships/image" Target="../media/image70.svg"/><Relationship Id="rId10" Type="http://schemas.openxmlformats.org/officeDocument/2006/relationships/hyperlink" Target="https://changellenge.com/digest/" TargetMode="External"/><Relationship Id="rId4" Type="http://schemas.openxmlformats.org/officeDocument/2006/relationships/image" Target="../media/image76.png"/><Relationship Id="rId9" Type="http://schemas.openxmlformats.org/officeDocument/2006/relationships/image" Target="../media/image74.svg"/><Relationship Id="rId14" Type="http://schemas.openxmlformats.org/officeDocument/2006/relationships/hyperlink" Target="http://changellenge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2" Type="http://schemas.openxmlformats.org/officeDocument/2006/relationships/hyperlink" Target="http://changellenge.com/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5.jpg"/><Relationship Id="rId5" Type="http://schemas.openxmlformats.org/officeDocument/2006/relationships/image" Target="../media/image6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Сторителлинг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3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10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B1930C0-4D31-4300-B5FA-C57A918C3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914"/>
            <a:ext cx="11521678" cy="1152524"/>
          </a:xfrm>
        </p:spPr>
        <p:txBody>
          <a:bodyPr/>
          <a:lstStyle/>
          <a:p>
            <a:r>
              <a:rPr lang="ru-RU" dirty="0" smtClean="0"/>
              <a:t>Пример. Введение кейса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48" y="834823"/>
            <a:ext cx="8136904" cy="57625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86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11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5360" y="188914"/>
            <a:ext cx="11521678" cy="1152524"/>
          </a:xfrm>
        </p:spPr>
        <p:txBody>
          <a:bodyPr/>
          <a:lstStyle/>
          <a:p>
            <a:r>
              <a:rPr lang="ru-RU" dirty="0" smtClean="0"/>
              <a:t>Пример. Рабочее письмо коллегам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4" y="1124744"/>
            <a:ext cx="11085830" cy="4680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9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EBCE1A9-35D6-411A-9558-F83321F9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Истории работают эффективнее просто структурированной информации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12</a:t>
            </a:fld>
            <a:endParaRPr lang="ru-RU" dirty="0"/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id="{FB50164D-7631-46EB-BF40-9C5879F9D231}"/>
              </a:ext>
            </a:extLst>
          </p:cNvPr>
          <p:cNvGrpSpPr/>
          <p:nvPr/>
        </p:nvGrpSpPr>
        <p:grpSpPr>
          <a:xfrm>
            <a:off x="695004" y="1865729"/>
            <a:ext cx="3240756" cy="1200329"/>
            <a:chOff x="334963" y="1341438"/>
            <a:chExt cx="3240756" cy="1200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775E0F-AE7D-40BF-B1E1-EB8D1B4BE727}"/>
                </a:ext>
              </a:extLst>
            </p:cNvPr>
            <p:cNvSpPr txBox="1"/>
            <p:nvPr/>
          </p:nvSpPr>
          <p:spPr>
            <a:xfrm>
              <a:off x="334963" y="1341438"/>
              <a:ext cx="7204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7200" dirty="0">
                  <a:solidFill>
                    <a:schemeClr val="accent1"/>
                  </a:solidFill>
                </a:rPr>
                <a:t>1</a:t>
              </a:r>
              <a:endParaRPr lang="en-US" sz="72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4F5BBD-5515-490F-8AD9-982C3D5B2539}"/>
                </a:ext>
              </a:extLst>
            </p:cNvPr>
            <p:cNvSpPr txBox="1"/>
            <p:nvPr/>
          </p:nvSpPr>
          <p:spPr>
            <a:xfrm>
              <a:off x="983431" y="1484784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Истории вызывают эмоции</a:t>
              </a:r>
              <a:endParaRPr lang="en-US" dirty="0"/>
            </a:p>
          </p:txBody>
        </p:sp>
      </p:grpSp>
      <p:grpSp>
        <p:nvGrpSpPr>
          <p:cNvPr id="24" name="Group 7">
            <a:extLst>
              <a:ext uri="{FF2B5EF4-FFF2-40B4-BE49-F238E27FC236}">
                <a16:creationId xmlns:a16="http://schemas.microsoft.com/office/drawing/2014/main" id="{A47A4B45-4676-404A-924E-9D32A7216B4B}"/>
              </a:ext>
            </a:extLst>
          </p:cNvPr>
          <p:cNvGrpSpPr/>
          <p:nvPr/>
        </p:nvGrpSpPr>
        <p:grpSpPr>
          <a:xfrm>
            <a:off x="4259599" y="1865729"/>
            <a:ext cx="3492585" cy="1200329"/>
            <a:chOff x="334963" y="1341438"/>
            <a:chExt cx="3492585" cy="1200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6DB672-BB29-4118-831D-94BCCD888C2C}"/>
                </a:ext>
              </a:extLst>
            </p:cNvPr>
            <p:cNvSpPr txBox="1"/>
            <p:nvPr/>
          </p:nvSpPr>
          <p:spPr>
            <a:xfrm>
              <a:off x="334963" y="1341438"/>
              <a:ext cx="7204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7200" dirty="0">
                  <a:solidFill>
                    <a:schemeClr val="accent1"/>
                  </a:solidFill>
                </a:rPr>
                <a:t>2</a:t>
              </a:r>
              <a:endParaRPr lang="en-US" sz="72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288DF1-3C84-44D0-ABAB-7E221A3FC6FD}"/>
                </a:ext>
              </a:extLst>
            </p:cNvPr>
            <p:cNvSpPr txBox="1"/>
            <p:nvPr/>
          </p:nvSpPr>
          <p:spPr>
            <a:xfrm>
              <a:off x="983432" y="1484784"/>
              <a:ext cx="2844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Через истории человек «переживает» ситуации, формирует опыт</a:t>
              </a:r>
              <a:endParaRPr lang="en-US" dirty="0"/>
            </a:p>
          </p:txBody>
        </p:sp>
      </p:grpSp>
      <p:grpSp>
        <p:nvGrpSpPr>
          <p:cNvPr id="27" name="Group 10">
            <a:extLst>
              <a:ext uri="{FF2B5EF4-FFF2-40B4-BE49-F238E27FC236}">
                <a16:creationId xmlns:a16="http://schemas.microsoft.com/office/drawing/2014/main" id="{14FC9DA4-8ED6-48BA-9281-9BFAF353BAFE}"/>
              </a:ext>
            </a:extLst>
          </p:cNvPr>
          <p:cNvGrpSpPr/>
          <p:nvPr/>
        </p:nvGrpSpPr>
        <p:grpSpPr>
          <a:xfrm>
            <a:off x="8040217" y="1865729"/>
            <a:ext cx="3672407" cy="1200329"/>
            <a:chOff x="334963" y="1341438"/>
            <a:chExt cx="3672407" cy="1200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D55949-9F3C-46A6-9CB4-5CEFB5188D20}"/>
                </a:ext>
              </a:extLst>
            </p:cNvPr>
            <p:cNvSpPr txBox="1"/>
            <p:nvPr/>
          </p:nvSpPr>
          <p:spPr>
            <a:xfrm>
              <a:off x="334963" y="1341438"/>
              <a:ext cx="7204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7200" dirty="0">
                  <a:solidFill>
                    <a:schemeClr val="accent1"/>
                  </a:solidFill>
                </a:rPr>
                <a:t>3</a:t>
              </a:r>
              <a:endParaRPr lang="en-US" sz="7200" dirty="0">
                <a:solidFill>
                  <a:schemeClr val="accent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8CFBFB-CE79-4F5A-A142-B5E336B8ACB4}"/>
                </a:ext>
              </a:extLst>
            </p:cNvPr>
            <p:cNvSpPr txBox="1"/>
            <p:nvPr/>
          </p:nvSpPr>
          <p:spPr>
            <a:xfrm>
              <a:off x="983431" y="1484784"/>
              <a:ext cx="3023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Истории действуют на бессознательное</a:t>
              </a:r>
              <a:endParaRPr lang="en-US" dirty="0"/>
            </a:p>
          </p:txBody>
        </p:sp>
      </p:grpSp>
      <p:grpSp>
        <p:nvGrpSpPr>
          <p:cNvPr id="34" name="Group 13">
            <a:extLst>
              <a:ext uri="{FF2B5EF4-FFF2-40B4-BE49-F238E27FC236}">
                <a16:creationId xmlns:a16="http://schemas.microsoft.com/office/drawing/2014/main" id="{95C14CA4-0854-4AD2-8495-994B593E7D15}"/>
              </a:ext>
            </a:extLst>
          </p:cNvPr>
          <p:cNvGrpSpPr/>
          <p:nvPr/>
        </p:nvGrpSpPr>
        <p:grpSpPr>
          <a:xfrm>
            <a:off x="695004" y="3956863"/>
            <a:ext cx="3600796" cy="1200329"/>
            <a:chOff x="334963" y="1341438"/>
            <a:chExt cx="3600796" cy="12003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43493F0-7A34-491C-929C-31BA4C499859}"/>
                </a:ext>
              </a:extLst>
            </p:cNvPr>
            <p:cNvSpPr txBox="1"/>
            <p:nvPr/>
          </p:nvSpPr>
          <p:spPr>
            <a:xfrm>
              <a:off x="334963" y="1341438"/>
              <a:ext cx="7204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7200" dirty="0">
                  <a:solidFill>
                    <a:schemeClr val="accent1"/>
                  </a:solidFill>
                </a:rPr>
                <a:t>4</a:t>
              </a:r>
              <a:endParaRPr lang="en-US" sz="7200" dirty="0">
                <a:solidFill>
                  <a:schemeClr val="accent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20F348-97DE-4A27-968F-659626349EDA}"/>
                </a:ext>
              </a:extLst>
            </p:cNvPr>
            <p:cNvSpPr txBox="1"/>
            <p:nvPr/>
          </p:nvSpPr>
          <p:spPr>
            <a:xfrm>
              <a:off x="983431" y="148478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Истории обрабатываются быстрее, чем факты</a:t>
              </a:r>
              <a:endParaRPr lang="en-US" dirty="0"/>
            </a:p>
          </p:txBody>
        </p:sp>
      </p:grpSp>
      <p:grpSp>
        <p:nvGrpSpPr>
          <p:cNvPr id="39" name="Group 16">
            <a:extLst>
              <a:ext uri="{FF2B5EF4-FFF2-40B4-BE49-F238E27FC236}">
                <a16:creationId xmlns:a16="http://schemas.microsoft.com/office/drawing/2014/main" id="{B8081292-4539-4364-8017-76F27E899390}"/>
              </a:ext>
            </a:extLst>
          </p:cNvPr>
          <p:cNvGrpSpPr/>
          <p:nvPr/>
        </p:nvGrpSpPr>
        <p:grpSpPr>
          <a:xfrm>
            <a:off x="4259599" y="3956863"/>
            <a:ext cx="3708609" cy="1200329"/>
            <a:chOff x="334963" y="1341438"/>
            <a:chExt cx="3708609" cy="120032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32CA98-C8FD-482A-A564-83BA3828FE73}"/>
                </a:ext>
              </a:extLst>
            </p:cNvPr>
            <p:cNvSpPr txBox="1"/>
            <p:nvPr/>
          </p:nvSpPr>
          <p:spPr>
            <a:xfrm>
              <a:off x="334963" y="1341438"/>
              <a:ext cx="7204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7200" dirty="0">
                  <a:solidFill>
                    <a:schemeClr val="accent1"/>
                  </a:solidFill>
                </a:rPr>
                <a:t>5</a:t>
              </a:r>
              <a:endParaRPr lang="en-US" sz="7200" dirty="0">
                <a:solidFill>
                  <a:schemeClr val="accent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FF76A01-0F11-4676-9DB8-E27B51AD964B}"/>
                </a:ext>
              </a:extLst>
            </p:cNvPr>
            <p:cNvSpPr txBox="1"/>
            <p:nvPr/>
          </p:nvSpPr>
          <p:spPr>
            <a:xfrm>
              <a:off x="983431" y="1484784"/>
              <a:ext cx="30601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Истории запоминаются в 2-7 раз лучше, чем факты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434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4581EF8-AB04-4646-BBB4-C07055A98E0B}"/>
              </a:ext>
            </a:extLst>
          </p:cNvPr>
          <p:cNvGrpSpPr/>
          <p:nvPr/>
        </p:nvGrpSpPr>
        <p:grpSpPr>
          <a:xfrm>
            <a:off x="6195359" y="3476930"/>
            <a:ext cx="802296" cy="802296"/>
            <a:chOff x="6579579" y="2882900"/>
            <a:chExt cx="802296" cy="802296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8A8B1A2-4655-4816-A7ED-747A071B4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48402" y="2962143"/>
              <a:ext cx="650159" cy="650159"/>
            </a:xfrm>
            <a:prstGeom prst="rect">
              <a:avLst/>
            </a:prstGeom>
          </p:spPr>
        </p:pic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6BC26AA3-1EAE-4AC0-9CC7-45DA98BFD006}"/>
                </a:ext>
              </a:extLst>
            </p:cNvPr>
            <p:cNvSpPr/>
            <p:nvPr/>
          </p:nvSpPr>
          <p:spPr>
            <a:xfrm>
              <a:off x="6579579" y="2882900"/>
              <a:ext cx="802296" cy="802296"/>
            </a:xfrm>
            <a:prstGeom prst="roundRect">
              <a:avLst>
                <a:gd name="adj" fmla="val 8231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6F52CD-3A09-429D-AAD8-1BF450624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184" y="3465004"/>
            <a:ext cx="828000" cy="82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BED852-57E2-4D25-8AC7-E2015E618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5956" y="3465004"/>
            <a:ext cx="828000" cy="828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C293611-5D2A-46DB-91DE-2CDC81920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02626" y="3465004"/>
            <a:ext cx="828000" cy="82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B8C36-7582-4F86-A958-9B66045C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Подписывайся на наши информационные каналы,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чтобы быть в курсе новостей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0EC02C8-DC5B-4DEC-8863-4BD0873CCA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13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712288-5E77-4F64-A76D-44FC599C8E00}"/>
              </a:ext>
            </a:extLst>
          </p:cNvPr>
          <p:cNvSpPr/>
          <p:nvPr/>
        </p:nvSpPr>
        <p:spPr>
          <a:xfrm>
            <a:off x="241862" y="4986427"/>
            <a:ext cx="2757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accent2"/>
                </a:solidFill>
              </a:rPr>
              <a:t>Digest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чтобы всегда </a:t>
            </a:r>
            <a:r>
              <a:rPr lang="ru-RU" sz="1600" dirty="0" smtClean="0"/>
              <a:t>быть</a:t>
            </a:r>
            <a:r>
              <a:rPr lang="en-US" sz="1600" dirty="0" smtClean="0"/>
              <a:t> </a:t>
            </a:r>
            <a:r>
              <a:rPr lang="ru-RU" sz="1600" dirty="0"/>
              <a:t>в курсе последний новостей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C2B08A-45D9-4B39-908D-41FA8FBFB0E7}"/>
              </a:ext>
            </a:extLst>
          </p:cNvPr>
          <p:cNvSpPr/>
          <p:nvPr/>
        </p:nvSpPr>
        <p:spPr>
          <a:xfrm>
            <a:off x="8998179" y="4986427"/>
            <a:ext cx="2757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accent2"/>
                </a:solidFill>
              </a:rPr>
              <a:t>Instagram</a:t>
            </a:r>
            <a:r>
              <a:rPr lang="ru-RU" sz="1600" b="1" dirty="0">
                <a:solidFill>
                  <a:schemeClr val="accent2"/>
                </a:solidFill>
              </a:rPr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чтобы участвовать в жизни нашего кейс-сообщества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67BE2A-FE56-46D9-8433-9C0B15AEFD93}"/>
              </a:ext>
            </a:extLst>
          </p:cNvPr>
          <p:cNvSpPr/>
          <p:nvPr/>
        </p:nvSpPr>
        <p:spPr>
          <a:xfrm>
            <a:off x="3160634" y="4986427"/>
            <a:ext cx="2757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accent2"/>
                </a:solidFill>
              </a:rPr>
              <a:t>Facebook</a:t>
            </a:r>
            <a:r>
              <a:rPr lang="ru-RU" sz="1600" b="1" dirty="0">
                <a:solidFill>
                  <a:schemeClr val="accent2"/>
                </a:solidFill>
              </a:rPr>
              <a:t> 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ru-RU" sz="1600" dirty="0"/>
              <a:t>чтобы общаться с единомышленниками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21AF92-AA8C-4BE1-BC8F-FAB9D77E1DF1}"/>
              </a:ext>
            </a:extLst>
          </p:cNvPr>
          <p:cNvSpPr/>
          <p:nvPr/>
        </p:nvSpPr>
        <p:spPr>
          <a:xfrm>
            <a:off x="6079406" y="4986427"/>
            <a:ext cx="2757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accent2"/>
                </a:solidFill>
              </a:rPr>
              <a:t>Вконтакте</a:t>
            </a:r>
            <a:r>
              <a:rPr lang="ru-RU" sz="1600" dirty="0"/>
              <a:t>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чтобы читать интересную и актуальную аналитику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F9D5053-5C8D-447F-B9F1-90EE2B09BC5D}"/>
              </a:ext>
            </a:extLst>
          </p:cNvPr>
          <p:cNvSpPr/>
          <p:nvPr/>
        </p:nvSpPr>
        <p:spPr>
          <a:xfrm>
            <a:off x="241862" y="4378342"/>
            <a:ext cx="2757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0"/>
              </a:rPr>
              <a:t>https://changellenge.com/</a:t>
            </a:r>
            <a:r>
              <a:rPr lang="ru-RU" sz="1600" dirty="0">
                <a:hlinkClick r:id="rId10"/>
              </a:rPr>
              <a:t/>
            </a:r>
            <a:br>
              <a:rPr lang="ru-RU" sz="1600" dirty="0">
                <a:hlinkClick r:id="rId10"/>
              </a:rPr>
            </a:br>
            <a:r>
              <a:rPr lang="en-US" sz="1600" dirty="0">
                <a:hlinkClick r:id="rId10"/>
              </a:rPr>
              <a:t>digest/</a:t>
            </a:r>
            <a:r>
              <a:rPr lang="ru-RU" sz="1600" dirty="0"/>
              <a:t> </a:t>
            </a:r>
            <a:endParaRPr lang="en-US" sz="16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BF94F6E-228B-4DE6-9237-A7721D91D6C5}"/>
              </a:ext>
            </a:extLst>
          </p:cNvPr>
          <p:cNvSpPr/>
          <p:nvPr/>
        </p:nvSpPr>
        <p:spPr>
          <a:xfrm>
            <a:off x="8998179" y="4378342"/>
            <a:ext cx="2757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1"/>
              </a:rPr>
              <a:t>https://www.instagram.com/changellenge/</a:t>
            </a:r>
            <a:r>
              <a:rPr lang="ru-RU" sz="1600" dirty="0"/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A010A8E-F1B6-456F-BA9C-04E2F13DDE21}"/>
              </a:ext>
            </a:extLst>
          </p:cNvPr>
          <p:cNvSpPr/>
          <p:nvPr/>
        </p:nvSpPr>
        <p:spPr>
          <a:xfrm>
            <a:off x="3160634" y="4378342"/>
            <a:ext cx="2757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2"/>
              </a:rPr>
              <a:t>https://www.facebook.com/</a:t>
            </a:r>
            <a:r>
              <a:rPr lang="ru-RU" sz="1600" dirty="0">
                <a:hlinkClick r:id="rId12"/>
              </a:rPr>
              <a:t/>
            </a:r>
            <a:br>
              <a:rPr lang="ru-RU" sz="1600" dirty="0">
                <a:hlinkClick r:id="rId12"/>
              </a:rPr>
            </a:br>
            <a:r>
              <a:rPr lang="en-US" sz="1600" dirty="0">
                <a:hlinkClick r:id="rId12"/>
              </a:rPr>
              <a:t>Changellenge</a:t>
            </a:r>
            <a:r>
              <a:rPr lang="ru-RU" sz="1600" dirty="0"/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1A86795-40F1-4C74-A7AF-176FA020DD27}"/>
              </a:ext>
            </a:extLst>
          </p:cNvPr>
          <p:cNvSpPr/>
          <p:nvPr/>
        </p:nvSpPr>
        <p:spPr>
          <a:xfrm>
            <a:off x="6079406" y="4378342"/>
            <a:ext cx="2757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3"/>
              </a:rPr>
              <a:t>https://vk.com/changellengeglobal</a:t>
            </a:r>
            <a:r>
              <a:rPr lang="ru-RU" sz="1600" dirty="0"/>
              <a:t> </a:t>
            </a:r>
          </a:p>
        </p:txBody>
      </p:sp>
      <p:sp>
        <p:nvSpPr>
          <p:cNvPr id="35" name="Прямоугольник 5">
            <a:extLst>
              <a:ext uri="{FF2B5EF4-FFF2-40B4-BE49-F238E27FC236}">
                <a16:creationId xmlns:a16="http://schemas.microsoft.com/office/drawing/2014/main" id="{3086317E-1AC3-4831-BF7F-B8C325DA53A3}"/>
              </a:ext>
            </a:extLst>
          </p:cNvPr>
          <p:cNvSpPr/>
          <p:nvPr/>
        </p:nvSpPr>
        <p:spPr>
          <a:xfrm>
            <a:off x="233117" y="1941273"/>
            <a:ext cx="6667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 dirty="0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  <a:hlinkClick r:id="rId14"/>
              </a:rPr>
              <a:t>http://changellenge.com</a:t>
            </a:r>
            <a:endParaRPr lang="ru-RU" sz="4800" u="sng" dirty="0">
              <a:solidFill>
                <a:schemeClr val="bg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0EC02C8-DC5B-4DEC-8863-4BD0873CCA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14</a:t>
            </a:fld>
            <a:endParaRPr lang="ru-RU" dirty="0"/>
          </a:p>
        </p:txBody>
      </p:sp>
      <p:sp>
        <p:nvSpPr>
          <p:cNvPr id="35" name="Прямоугольник 5">
            <a:extLst>
              <a:ext uri="{FF2B5EF4-FFF2-40B4-BE49-F238E27FC236}">
                <a16:creationId xmlns:a16="http://schemas.microsoft.com/office/drawing/2014/main" id="{3086317E-1AC3-4831-BF7F-B8C325DA53A3}"/>
              </a:ext>
            </a:extLst>
          </p:cNvPr>
          <p:cNvSpPr/>
          <p:nvPr/>
        </p:nvSpPr>
        <p:spPr>
          <a:xfrm>
            <a:off x="2762367" y="5546452"/>
            <a:ext cx="6667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 dirty="0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  <a:hlinkClick r:id="rId2"/>
              </a:rPr>
              <a:t>http://changellenge.com</a:t>
            </a:r>
            <a:endParaRPr lang="ru-RU" sz="4800" u="sng" dirty="0">
              <a:solidFill>
                <a:schemeClr val="bg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7B1B18-D88C-2A46-8C2B-37FB7DAD1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402" y="235886"/>
            <a:ext cx="5307194" cy="53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8AD65-A470-4E9E-99DC-0C6C24D67F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87163" y="6381750"/>
            <a:ext cx="604837" cy="287338"/>
          </a:xfrm>
        </p:spPr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9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EBCBC-BC82-419B-9E2B-33F7A845E97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343820" y="3212975"/>
            <a:ext cx="11152780" cy="2520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" b="504"/>
          <a:stretch>
            <a:fillRect/>
          </a:stretch>
        </p:blipFill>
        <p:spPr/>
      </p:pic>
      <p:sp>
        <p:nvSpPr>
          <p:cNvPr id="15" name="Текст 5">
            <a:extLst>
              <a:ext uri="{FF2B5EF4-FFF2-40B4-BE49-F238E27FC236}">
                <a16:creationId xmlns:a16="http://schemas.microsoft.com/office/drawing/2014/main" id="{B2D69E24-AFB1-4C07-9969-89950A62F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11314" y="1664804"/>
            <a:ext cx="4788942" cy="523220"/>
          </a:xfrm>
        </p:spPr>
        <p:txBody>
          <a:bodyPr/>
          <a:lstStyle/>
          <a:p>
            <a:r>
              <a:rPr lang="ru-RU" dirty="0" smtClean="0"/>
              <a:t>Валентина </a:t>
            </a:r>
            <a:r>
              <a:rPr lang="ru-RU" dirty="0" err="1" smtClean="0"/>
              <a:t>Ворожейкина</a:t>
            </a:r>
            <a:endParaRPr lang="ru-RU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75A1A6E6-6B13-495D-8A96-3E6D8404A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11314" y="2092786"/>
            <a:ext cx="4788942" cy="40011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Аналитик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Changellenge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&gt;&gt;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4F596C79-88AB-40D4-9B25-F7B52CC977B2}"/>
              </a:ext>
            </a:extLst>
          </p:cNvPr>
          <p:cNvSpPr txBox="1">
            <a:spLocks/>
          </p:cNvSpPr>
          <p:nvPr/>
        </p:nvSpPr>
        <p:spPr>
          <a:xfrm>
            <a:off x="3624964" y="3291368"/>
            <a:ext cx="7272586" cy="23698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accent1"/>
                </a:solidFill>
              </a:rPr>
              <a:t>2018-2019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>
                <a:solidFill>
                  <a:schemeClr val="accent1"/>
                </a:solidFill>
              </a:rPr>
              <a:t>—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smtClean="0">
                <a:solidFill>
                  <a:schemeClr val="accent1"/>
                </a:solidFill>
              </a:rPr>
              <a:t>аналитик </a:t>
            </a:r>
            <a:r>
              <a:rPr lang="en-US" sz="1600" dirty="0" err="1" smtClean="0">
                <a:solidFill>
                  <a:schemeClr val="accent1"/>
                </a:solidFill>
              </a:rPr>
              <a:t>Changellenge</a:t>
            </a:r>
            <a:r>
              <a:rPr lang="en-US" sz="1600" dirty="0" smtClean="0">
                <a:solidFill>
                  <a:schemeClr val="accent1"/>
                </a:solidFill>
              </a:rPr>
              <a:t> &gt;&gt;</a:t>
            </a:r>
            <a:endParaRPr lang="ru-RU" sz="16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разработка бизнес-кейсов</a:t>
            </a:r>
            <a:endParaRPr lang="ru-R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err="1" smtClean="0"/>
              <a:t>геймдизайн</a:t>
            </a:r>
            <a:r>
              <a:rPr lang="ru-RU" sz="16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другие </a:t>
            </a:r>
            <a:r>
              <a:rPr lang="ru-RU" sz="1600" dirty="0" smtClean="0"/>
              <a:t>проекты данного направления</a:t>
            </a:r>
            <a:endParaRPr lang="ru-R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/>
          </a:p>
          <a:p>
            <a:r>
              <a:rPr lang="ru-RU" sz="1600" dirty="0" smtClean="0">
                <a:solidFill>
                  <a:schemeClr val="accent1"/>
                </a:solidFill>
              </a:rPr>
              <a:t>2016-2018 </a:t>
            </a:r>
            <a:r>
              <a:rPr lang="ru-RU" sz="1600" dirty="0">
                <a:solidFill>
                  <a:schemeClr val="accent1"/>
                </a:solidFill>
              </a:rPr>
              <a:t>— </a:t>
            </a:r>
            <a:r>
              <a:rPr lang="ru-RU" sz="1600" dirty="0" smtClean="0">
                <a:solidFill>
                  <a:schemeClr val="accent1"/>
                </a:solidFill>
              </a:rPr>
              <a:t>трейдер </a:t>
            </a:r>
            <a:r>
              <a:rPr lang="en-US" sz="1600" dirty="0" smtClean="0">
                <a:solidFill>
                  <a:schemeClr val="accent1"/>
                </a:solidFill>
              </a:rPr>
              <a:t>OSTC-</a:t>
            </a:r>
            <a:r>
              <a:rPr lang="ru-RU" sz="1600" dirty="0" err="1" smtClean="0">
                <a:solidFill>
                  <a:schemeClr val="accent1"/>
                </a:solidFill>
              </a:rPr>
              <a:t>Атон</a:t>
            </a:r>
            <a:endParaRPr lang="ru-RU" sz="16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/>
              <a:t>торговля фьючерсными спредами на европейском и американском рынках</a:t>
            </a:r>
            <a:endParaRPr lang="ru-RU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err="1" smtClean="0"/>
              <a:t>интрадейтрейдинг</a:t>
            </a:r>
            <a:r>
              <a:rPr lang="ru-RU" sz="1600" dirty="0" smtClean="0"/>
              <a:t>, краткосрочная торговля, риск-менеджмент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503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обсудим, почему структурировать информацию недостаточно для максимально эффективной подачи материала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3</a:t>
            </a:fld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695400" y="1866597"/>
            <a:ext cx="566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Пирамида </a:t>
            </a:r>
            <a:r>
              <a:rPr lang="ru-RU" sz="2400" b="1" dirty="0" err="1">
                <a:solidFill>
                  <a:schemeClr val="accent2"/>
                </a:solidFill>
              </a:rPr>
              <a:t>Минто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21B822A-EAA7-48E1-BB5A-77AD74A999C5}"/>
              </a:ext>
            </a:extLst>
          </p:cNvPr>
          <p:cNvGrpSpPr/>
          <p:nvPr/>
        </p:nvGrpSpPr>
        <p:grpSpPr>
          <a:xfrm>
            <a:off x="2063552" y="2853421"/>
            <a:ext cx="7402914" cy="3073007"/>
            <a:chOff x="7968208" y="2107523"/>
            <a:chExt cx="4223792" cy="1753329"/>
          </a:xfrm>
        </p:grpSpPr>
        <p:sp>
          <p:nvSpPr>
            <p:cNvPr id="89" name="Равнобедренный треугольник 88">
              <a:extLst>
                <a:ext uri="{FF2B5EF4-FFF2-40B4-BE49-F238E27FC236}">
                  <a16:creationId xmlns:a16="http://schemas.microsoft.com/office/drawing/2014/main" id="{F2E8BFF5-09A8-4C50-81FF-AEE03468FD97}"/>
                </a:ext>
              </a:extLst>
            </p:cNvPr>
            <p:cNvSpPr/>
            <p:nvPr/>
          </p:nvSpPr>
          <p:spPr>
            <a:xfrm>
              <a:off x="8044014" y="2107523"/>
              <a:ext cx="3871390" cy="1753329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8225AFB4-0DA8-4FB4-B629-C761BDABFA07}"/>
                </a:ext>
              </a:extLst>
            </p:cNvPr>
            <p:cNvSpPr/>
            <p:nvPr/>
          </p:nvSpPr>
          <p:spPr>
            <a:xfrm>
              <a:off x="7968208" y="3069419"/>
              <a:ext cx="886844" cy="347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B1DDDD50-FC3F-40EA-A3DD-32168A8EA4EF}"/>
                </a:ext>
              </a:extLst>
            </p:cNvPr>
            <p:cNvSpPr/>
            <p:nvPr/>
          </p:nvSpPr>
          <p:spPr>
            <a:xfrm>
              <a:off x="8991274" y="3069419"/>
              <a:ext cx="811038" cy="347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583E3CF4-00EA-43B9-8725-9B0780D7EC51}"/>
                </a:ext>
              </a:extLst>
            </p:cNvPr>
            <p:cNvSpPr/>
            <p:nvPr/>
          </p:nvSpPr>
          <p:spPr>
            <a:xfrm>
              <a:off x="8662325" y="2619139"/>
              <a:ext cx="811038" cy="347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1BECAB51-295C-4669-B7EF-2092CCD0D88D}"/>
                </a:ext>
              </a:extLst>
            </p:cNvPr>
            <p:cNvSpPr/>
            <p:nvPr/>
          </p:nvSpPr>
          <p:spPr>
            <a:xfrm>
              <a:off x="10100420" y="3069419"/>
              <a:ext cx="811038" cy="347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9FD13E29-7F4A-4EAB-86E5-BFDEFFF81DEF}"/>
                </a:ext>
              </a:extLst>
            </p:cNvPr>
            <p:cNvSpPr/>
            <p:nvPr/>
          </p:nvSpPr>
          <p:spPr>
            <a:xfrm>
              <a:off x="11047680" y="3069419"/>
              <a:ext cx="811038" cy="347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5B46B9D8-E273-407A-A988-5AEE29A2C2DE}"/>
                </a:ext>
              </a:extLst>
            </p:cNvPr>
            <p:cNvSpPr/>
            <p:nvPr/>
          </p:nvSpPr>
          <p:spPr>
            <a:xfrm>
              <a:off x="10488488" y="2619139"/>
              <a:ext cx="811038" cy="347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F4CBB6ED-3F41-4E17-B024-7B7059948505}"/>
                </a:ext>
              </a:extLst>
            </p:cNvPr>
            <p:cNvSpPr/>
            <p:nvPr/>
          </p:nvSpPr>
          <p:spPr>
            <a:xfrm>
              <a:off x="9582582" y="2168860"/>
              <a:ext cx="811038" cy="347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CA3CF39-4069-4E5E-A4DE-581D41D7F812}"/>
                </a:ext>
              </a:extLst>
            </p:cNvPr>
            <p:cNvSpPr txBox="1"/>
            <p:nvPr/>
          </p:nvSpPr>
          <p:spPr>
            <a:xfrm>
              <a:off x="9579911" y="2224506"/>
              <a:ext cx="811038" cy="216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dirty="0"/>
                <a:t>Вода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3BA6A64-D813-484C-88BC-BF19D7A74ACC}"/>
                </a:ext>
              </a:extLst>
            </p:cNvPr>
            <p:cNvSpPr txBox="1"/>
            <p:nvPr/>
          </p:nvSpPr>
          <p:spPr>
            <a:xfrm>
              <a:off x="8669338" y="2686570"/>
              <a:ext cx="811038" cy="216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dirty="0"/>
                <a:t>Пресная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4A23128-E3FC-46B0-92CD-088EA25D78C5}"/>
                </a:ext>
              </a:extLst>
            </p:cNvPr>
            <p:cNvSpPr txBox="1"/>
            <p:nvPr/>
          </p:nvSpPr>
          <p:spPr>
            <a:xfrm>
              <a:off x="7968208" y="3102333"/>
              <a:ext cx="950503" cy="28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dirty="0" err="1"/>
                <a:t>Мине-ральная</a:t>
              </a:r>
              <a:endParaRPr lang="ru-RU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2209BA-550E-47AA-9415-E3EBA6F7E610}"/>
                </a:ext>
              </a:extLst>
            </p:cNvPr>
            <p:cNvSpPr txBox="1"/>
            <p:nvPr/>
          </p:nvSpPr>
          <p:spPr>
            <a:xfrm>
              <a:off x="8923364" y="3102333"/>
              <a:ext cx="950503" cy="28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dirty="0"/>
                <a:t>Обычная пресная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0DF5A49-5055-4143-BF15-F744AC8ECCBF}"/>
                </a:ext>
              </a:extLst>
            </p:cNvPr>
            <p:cNvSpPr txBox="1"/>
            <p:nvPr/>
          </p:nvSpPr>
          <p:spPr>
            <a:xfrm>
              <a:off x="10494946" y="2686570"/>
              <a:ext cx="811038" cy="216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dirty="0"/>
                <a:t>Соленая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EE198E9-72D6-4079-B3E5-3A5DDDD3FD13}"/>
                </a:ext>
              </a:extLst>
            </p:cNvPr>
            <p:cNvSpPr txBox="1"/>
            <p:nvPr/>
          </p:nvSpPr>
          <p:spPr>
            <a:xfrm>
              <a:off x="10028943" y="3102333"/>
              <a:ext cx="950503" cy="28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dirty="0"/>
                <a:t>Слабо- соленая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CC18A96-B775-4FBA-970F-F36178A29F1B}"/>
                </a:ext>
              </a:extLst>
            </p:cNvPr>
            <p:cNvSpPr txBox="1"/>
            <p:nvPr/>
          </p:nvSpPr>
          <p:spPr>
            <a:xfrm>
              <a:off x="10983081" y="3102333"/>
              <a:ext cx="950503" cy="28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dirty="0"/>
                <a:t>Морская соленость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6DDDC90-C15C-454B-ADB3-ABF42AEF0859}"/>
                </a:ext>
              </a:extLst>
            </p:cNvPr>
            <p:cNvSpPr txBox="1"/>
            <p:nvPr/>
          </p:nvSpPr>
          <p:spPr>
            <a:xfrm>
              <a:off x="7984404" y="3416218"/>
              <a:ext cx="864094" cy="44463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88900" indent="-8890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грунтовая</a:t>
              </a:r>
            </a:p>
            <a:p>
              <a:pPr marL="88900" indent="-8890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напорная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6561EFA-2FEC-4E27-89BC-4928060A27CB}"/>
                </a:ext>
              </a:extLst>
            </p:cNvPr>
            <p:cNvSpPr txBox="1"/>
            <p:nvPr/>
          </p:nvSpPr>
          <p:spPr>
            <a:xfrm>
              <a:off x="8930536" y="3416218"/>
              <a:ext cx="1125904" cy="44463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88900" indent="-8890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колодезная</a:t>
              </a:r>
            </a:p>
            <a:p>
              <a:pPr marL="88900" indent="-8890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артезианская</a:t>
              </a:r>
            </a:p>
            <a:p>
              <a:pPr marL="88900" indent="-8890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родниковая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B402472-16CD-407E-81BC-69C56C53D40D}"/>
                </a:ext>
              </a:extLst>
            </p:cNvPr>
            <p:cNvSpPr txBox="1"/>
            <p:nvPr/>
          </p:nvSpPr>
          <p:spPr>
            <a:xfrm>
              <a:off x="10047364" y="3416218"/>
              <a:ext cx="864094" cy="44463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88900" indent="-8890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речная</a:t>
              </a:r>
            </a:p>
            <a:p>
              <a:pPr marL="88900" indent="-8890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озерная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FCA6D61-9668-45BB-B11D-85137D58719C}"/>
                </a:ext>
              </a:extLst>
            </p:cNvPr>
            <p:cNvSpPr txBox="1"/>
            <p:nvPr/>
          </p:nvSpPr>
          <p:spPr>
            <a:xfrm>
              <a:off x="10989180" y="3416218"/>
              <a:ext cx="1202820" cy="444634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88900" indent="-8890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океаническая</a:t>
              </a:r>
            </a:p>
            <a:p>
              <a:pPr marL="88900" indent="-8890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ru-RU" sz="1600" dirty="0"/>
                <a:t>морская</a:t>
              </a:r>
            </a:p>
          </p:txBody>
        </p:sp>
        <p:cxnSp>
          <p:nvCxnSpPr>
            <p:cNvPr id="108" name="Соединитель: уступ 27">
              <a:extLst>
                <a:ext uri="{FF2B5EF4-FFF2-40B4-BE49-F238E27FC236}">
                  <a16:creationId xmlns:a16="http://schemas.microsoft.com/office/drawing/2014/main" id="{7356B05D-A7D3-401D-8EF0-971BE9508BF7}"/>
                </a:ext>
              </a:extLst>
            </p:cNvPr>
            <p:cNvCxnSpPr>
              <a:stCxn id="96" idx="2"/>
              <a:endCxn id="92" idx="0"/>
            </p:cNvCxnSpPr>
            <p:nvPr/>
          </p:nvCxnSpPr>
          <p:spPr>
            <a:xfrm rot="5400000">
              <a:off x="9476471" y="2107508"/>
              <a:ext cx="103005" cy="920257"/>
            </a:xfrm>
            <a:prstGeom prst="bentConnector3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Соединитель: уступ 28">
              <a:extLst>
                <a:ext uri="{FF2B5EF4-FFF2-40B4-BE49-F238E27FC236}">
                  <a16:creationId xmlns:a16="http://schemas.microsoft.com/office/drawing/2014/main" id="{D509987E-2FA2-472D-BBAF-54122D67B135}"/>
                </a:ext>
              </a:extLst>
            </p:cNvPr>
            <p:cNvCxnSpPr>
              <a:stCxn id="96" idx="2"/>
              <a:endCxn id="95" idx="0"/>
            </p:cNvCxnSpPr>
            <p:nvPr/>
          </p:nvCxnSpPr>
          <p:spPr>
            <a:xfrm rot="16200000" flipH="1">
              <a:off x="10389552" y="2114683"/>
              <a:ext cx="103005" cy="905906"/>
            </a:xfrm>
            <a:prstGeom prst="bentConnector3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Соединитель: уступ 29">
              <a:extLst>
                <a:ext uri="{FF2B5EF4-FFF2-40B4-BE49-F238E27FC236}">
                  <a16:creationId xmlns:a16="http://schemas.microsoft.com/office/drawing/2014/main" id="{E517DBF2-9D09-4D81-8D4A-850F3B09BDA6}"/>
                </a:ext>
              </a:extLst>
            </p:cNvPr>
            <p:cNvCxnSpPr>
              <a:stCxn id="92" idx="2"/>
              <a:endCxn id="90" idx="0"/>
            </p:cNvCxnSpPr>
            <p:nvPr/>
          </p:nvCxnSpPr>
          <p:spPr>
            <a:xfrm rot="5400000">
              <a:off x="8688234" y="2689809"/>
              <a:ext cx="103006" cy="65621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Соединитель: уступ 30">
              <a:extLst>
                <a:ext uri="{FF2B5EF4-FFF2-40B4-BE49-F238E27FC236}">
                  <a16:creationId xmlns:a16="http://schemas.microsoft.com/office/drawing/2014/main" id="{BDA5BB34-FE5F-4404-AB27-72BF6F782928}"/>
                </a:ext>
              </a:extLst>
            </p:cNvPr>
            <p:cNvCxnSpPr>
              <a:stCxn id="92" idx="2"/>
              <a:endCxn id="91" idx="0"/>
            </p:cNvCxnSpPr>
            <p:nvPr/>
          </p:nvCxnSpPr>
          <p:spPr>
            <a:xfrm rot="16200000" flipH="1">
              <a:off x="9180815" y="2853441"/>
              <a:ext cx="103006" cy="328949"/>
            </a:xfrm>
            <a:prstGeom prst="bentConnector3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Соединитель: уступ 31">
              <a:extLst>
                <a:ext uri="{FF2B5EF4-FFF2-40B4-BE49-F238E27FC236}">
                  <a16:creationId xmlns:a16="http://schemas.microsoft.com/office/drawing/2014/main" id="{10C77745-E941-4EAC-AFA3-758C47A3BA66}"/>
                </a:ext>
              </a:extLst>
            </p:cNvPr>
            <p:cNvCxnSpPr>
              <a:stCxn id="95" idx="2"/>
              <a:endCxn id="93" idx="0"/>
            </p:cNvCxnSpPr>
            <p:nvPr/>
          </p:nvCxnSpPr>
          <p:spPr>
            <a:xfrm rot="5400000">
              <a:off x="10648470" y="2823882"/>
              <a:ext cx="103006" cy="388068"/>
            </a:xfrm>
            <a:prstGeom prst="bentConnector3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Соединитель: уступ 32">
              <a:extLst>
                <a:ext uri="{FF2B5EF4-FFF2-40B4-BE49-F238E27FC236}">
                  <a16:creationId xmlns:a16="http://schemas.microsoft.com/office/drawing/2014/main" id="{040B6CD7-B952-4AFD-889E-DC106FD9006B}"/>
                </a:ext>
              </a:extLst>
            </p:cNvPr>
            <p:cNvCxnSpPr>
              <a:stCxn id="95" idx="2"/>
              <a:endCxn id="94" idx="0"/>
            </p:cNvCxnSpPr>
            <p:nvPr/>
          </p:nvCxnSpPr>
          <p:spPr>
            <a:xfrm rot="16200000" flipH="1">
              <a:off x="11122100" y="2738320"/>
              <a:ext cx="103006" cy="559192"/>
            </a:xfrm>
            <a:prstGeom prst="bentConnector3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5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обсудим, почему структурировать информацию недостаточно для максимально эффективной подачи материала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4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95400" y="1866597"/>
            <a:ext cx="566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Структурированный текст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010611C-F60A-4879-99D5-0BA67A7F0257}"/>
              </a:ext>
            </a:extLst>
          </p:cNvPr>
          <p:cNvSpPr txBox="1"/>
          <p:nvPr/>
        </p:nvSpPr>
        <p:spPr>
          <a:xfrm>
            <a:off x="695400" y="2889518"/>
            <a:ext cx="813690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Вода классифицируется по солености:</a:t>
            </a:r>
          </a:p>
          <a:p>
            <a:endParaRPr lang="ru-RU" sz="20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2000" dirty="0"/>
              <a:t>Пресная:</a:t>
            </a:r>
          </a:p>
          <a:p>
            <a:pPr marL="6413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Минеральная (грунтовая, напорная)</a:t>
            </a:r>
          </a:p>
          <a:p>
            <a:pPr marL="6413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Обычная пресная (родниковая, колодезная, артезианская)</a:t>
            </a:r>
          </a:p>
          <a:p>
            <a:pPr marL="76200" indent="-177800">
              <a:buFont typeface="Arial" panose="020B0604020202020204" pitchFamily="34" charset="0"/>
              <a:buChar char="•"/>
            </a:pPr>
            <a:r>
              <a:rPr lang="ru-RU" sz="2000" dirty="0"/>
              <a:t>Соленая:</a:t>
            </a:r>
          </a:p>
          <a:p>
            <a:pPr marL="6413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Слабосоленая (речная, озерная)</a:t>
            </a:r>
          </a:p>
          <a:p>
            <a:pPr marL="641350" lvl="1" indent="-285750">
              <a:buFont typeface="Courier New" panose="02070309020205020404" pitchFamily="49" charset="0"/>
              <a:buChar char="o"/>
            </a:pPr>
            <a:r>
              <a:rPr lang="ru-RU" sz="2000" dirty="0"/>
              <a:t>С морской соленостью (морская, океаническая)</a:t>
            </a:r>
          </a:p>
        </p:txBody>
      </p:sp>
    </p:spTree>
    <p:extLst>
      <p:ext uri="{BB962C8B-B14F-4D97-AF65-F5344CB8AC3E}">
        <p14:creationId xmlns:p14="http://schemas.microsoft.com/office/powerpoint/2010/main" val="40020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67"/>
            <a:ext cx="12192000" cy="856923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4000 </a:t>
            </a:r>
            <a:r>
              <a:rPr lang="ru-RU" dirty="0" smtClean="0"/>
              <a:t>лет до нашей эры…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07937" y="1412776"/>
            <a:ext cx="7176126" cy="5258995"/>
            <a:chOff x="2853073" y="1412776"/>
            <a:chExt cx="7176126" cy="52589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240" y="5045395"/>
              <a:ext cx="1772959" cy="162637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10611C-F60A-4879-99D5-0BA67A7F0257}"/>
                </a:ext>
              </a:extLst>
            </p:cNvPr>
            <p:cNvSpPr txBox="1"/>
            <p:nvPr/>
          </p:nvSpPr>
          <p:spPr>
            <a:xfrm>
              <a:off x="2853073" y="1412776"/>
              <a:ext cx="6485854" cy="40934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Друзья, сегодня нашего соплеменника загрыз тигр.</a:t>
              </a:r>
            </a:p>
            <a:p>
              <a:endParaRPr lang="ru-RU" sz="2000" dirty="0" smtClean="0"/>
            </a:p>
            <a:p>
              <a:r>
                <a:rPr lang="ru-RU" sz="2000" dirty="0" smtClean="0"/>
                <a:t>Вот несколько причин, почему это могло произойти: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smtClean="0"/>
                <a:t>У тигров острые зубы и когти.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smtClean="0"/>
                <a:t>Тигры быстрее человека в 4,5 раз.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smtClean="0"/>
                <a:t>У тигров очень хороший нюх и слух, они чуют добычу издалека.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smtClean="0"/>
                <a:t>Тигры нападают на отстающую от стаи особь.</a:t>
              </a:r>
            </a:p>
            <a:p>
              <a:pPr marL="457200" indent="-457200">
                <a:buFont typeface="+mj-lt"/>
                <a:buAutoNum type="arabicPeriod"/>
              </a:pPr>
              <a:endParaRPr lang="ru-RU" sz="2000" dirty="0"/>
            </a:p>
            <a:p>
              <a:r>
                <a:rPr lang="ru-RU" sz="2000" dirty="0" smtClean="0"/>
                <a:t>Поэтому: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smtClean="0"/>
                <a:t>Не охотьтесь в зоне обитания тигров.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smtClean="0"/>
                <a:t>Не отставайте от группы остальных мужчин.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ru-RU" sz="2000" dirty="0" smtClean="0"/>
                <a:t>Будьте осторожны на охоте.</a:t>
              </a:r>
              <a:endParaRPr lang="ru-RU" sz="2000" dirty="0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Что, если вожак племени был бы таким же структурным, как аналитики </a:t>
            </a:r>
            <a:r>
              <a:rPr lang="en-US" dirty="0" err="1" smtClean="0"/>
              <a:t>C</a:t>
            </a:r>
            <a:r>
              <a:rPr lang="en-US" dirty="0" err="1"/>
              <a:t>h</a:t>
            </a:r>
            <a:r>
              <a:rPr lang="en-US" dirty="0" err="1" smtClean="0"/>
              <a:t>angellenge</a:t>
            </a:r>
            <a:r>
              <a:rPr lang="en-US" dirty="0" smtClean="0"/>
              <a:t> &gt;&gt;</a:t>
            </a:r>
            <a:r>
              <a:rPr lang="ru-RU" dirty="0" smtClean="0"/>
              <a:t>?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7</a:t>
            </a:fld>
            <a:endParaRPr lang="ru-RU" dirty="0"/>
          </a:p>
        </p:txBody>
      </p:sp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8F9220C9-15A6-4CDC-96D1-13EC7C2C15C3}"/>
              </a:ext>
            </a:extLst>
          </p:cNvPr>
          <p:cNvSpPr txBox="1"/>
          <p:nvPr/>
        </p:nvSpPr>
        <p:spPr>
          <a:xfrm>
            <a:off x="5924549" y="3341406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600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ru-RU" sz="1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9220C9-15A6-4CDC-96D1-13EC7C2C15C3}"/>
              </a:ext>
            </a:extLst>
          </p:cNvPr>
          <p:cNvSpPr txBox="1"/>
          <p:nvPr/>
        </p:nvSpPr>
        <p:spPr>
          <a:xfrm>
            <a:off x="539250" y="3341406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600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ru-RU" sz="1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9220C9-15A6-4CDC-96D1-13EC7C2C15C3}"/>
              </a:ext>
            </a:extLst>
          </p:cNvPr>
          <p:cNvSpPr txBox="1"/>
          <p:nvPr/>
        </p:nvSpPr>
        <p:spPr>
          <a:xfrm>
            <a:off x="5924549" y="640362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6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ru-RU" sz="1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220C9-15A6-4CDC-96D1-13EC7C2C15C3}"/>
              </a:ext>
            </a:extLst>
          </p:cNvPr>
          <p:cNvSpPr txBox="1"/>
          <p:nvPr/>
        </p:nvSpPr>
        <p:spPr>
          <a:xfrm>
            <a:off x="539250" y="640362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6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EBCE1A9-35D6-411A-9558-F83321F9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 подтверждает, что истории запоминаются лучше сухих фактов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62308" y="1622252"/>
            <a:ext cx="382635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</a:rPr>
              <a:t>Лимбическая система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2744" y="2011227"/>
            <a:ext cx="3825144" cy="18498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dirty="0" smtClean="0"/>
              <a:t>Часть человеческого мозга, отвечающая за эмоции, инстинкты и рефлексы. </a:t>
            </a:r>
          </a:p>
          <a:p>
            <a:r>
              <a:rPr lang="ru-RU" dirty="0" smtClean="0"/>
              <a:t>Именно она активируется, когда необходимо быстро принять решение</a:t>
            </a:r>
            <a:endParaRPr lang="ru-RU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21DD92F-B423-4C0B-B260-91E6AC5CD7D3}"/>
              </a:ext>
            </a:extLst>
          </p:cNvPr>
          <p:cNvSpPr/>
          <p:nvPr/>
        </p:nvSpPr>
        <p:spPr>
          <a:xfrm>
            <a:off x="6671110" y="1622252"/>
            <a:ext cx="460946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</a:rPr>
              <a:t>Связь с эмоциями и опытом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1A7B14F-A617-4E16-AB2D-6ACE674DFCBF}"/>
              </a:ext>
            </a:extLst>
          </p:cNvPr>
          <p:cNvSpPr/>
          <p:nvPr/>
        </p:nvSpPr>
        <p:spPr>
          <a:xfrm>
            <a:off x="6671111" y="2004498"/>
            <a:ext cx="3826800" cy="13986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dirty="0" smtClean="0"/>
              <a:t>Лимбическая система принимает решения, основываясь на эмоциях и пережитом опыте</a:t>
            </a:r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58B5812-FC69-49C1-826B-0E669B93F7E5}"/>
              </a:ext>
            </a:extLst>
          </p:cNvPr>
          <p:cNvSpPr/>
          <p:nvPr/>
        </p:nvSpPr>
        <p:spPr>
          <a:xfrm>
            <a:off x="1262309" y="4391146"/>
            <a:ext cx="382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</a:rPr>
              <a:t>Скорость реакции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0DF787A-D4C4-455E-AFB3-E0B066FA087B}"/>
              </a:ext>
            </a:extLst>
          </p:cNvPr>
          <p:cNvSpPr/>
          <p:nvPr/>
        </p:nvSpPr>
        <p:spPr>
          <a:xfrm>
            <a:off x="1262743" y="4838682"/>
            <a:ext cx="3826800" cy="13986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dirty="0" smtClean="0"/>
              <a:t>Лимбическая </a:t>
            </a:r>
            <a:r>
              <a:rPr lang="ru-RU" dirty="0"/>
              <a:t>система принимает решения в 4 раза быстрее, </a:t>
            </a:r>
            <a:r>
              <a:rPr lang="ru-RU" dirty="0" smtClean="0"/>
              <a:t>чем участки головного мозга, отвечающие за логику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B185E2E-E0AB-4B48-AC0C-F51654F7F687}"/>
              </a:ext>
            </a:extLst>
          </p:cNvPr>
          <p:cNvSpPr/>
          <p:nvPr/>
        </p:nvSpPr>
        <p:spPr>
          <a:xfrm>
            <a:off x="6671110" y="4391146"/>
            <a:ext cx="482549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2"/>
                </a:solidFill>
              </a:rPr>
              <a:t>Истории лучше фактов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E9C9BE-495E-44AC-84E0-EF8305807C2E}"/>
              </a:ext>
            </a:extLst>
          </p:cNvPr>
          <p:cNvSpPr/>
          <p:nvPr/>
        </p:nvSpPr>
        <p:spPr>
          <a:xfrm>
            <a:off x="6671545" y="4838682"/>
            <a:ext cx="3826800" cy="13986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dirty="0" smtClean="0"/>
              <a:t>Наукой было неоднократно доказано, что истории запоминаются людям в 2-7 раз лучше сухих фактов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5" y="2020288"/>
            <a:ext cx="846003" cy="846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33" y="2020288"/>
            <a:ext cx="846000" cy="84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8" y="4691997"/>
            <a:ext cx="846000" cy="84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33" y="4691997"/>
            <a:ext cx="846000" cy="8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8F9220C9-15A6-4CDC-96D1-13EC7C2C15C3}"/>
              </a:ext>
            </a:extLst>
          </p:cNvPr>
          <p:cNvSpPr txBox="1"/>
          <p:nvPr/>
        </p:nvSpPr>
        <p:spPr>
          <a:xfrm>
            <a:off x="5924549" y="3341406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600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ru-RU" sz="1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9220C9-15A6-4CDC-96D1-13EC7C2C15C3}"/>
              </a:ext>
            </a:extLst>
          </p:cNvPr>
          <p:cNvSpPr txBox="1"/>
          <p:nvPr/>
        </p:nvSpPr>
        <p:spPr>
          <a:xfrm>
            <a:off x="539250" y="3341406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600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ru-RU" sz="1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9220C9-15A6-4CDC-96D1-13EC7C2C15C3}"/>
              </a:ext>
            </a:extLst>
          </p:cNvPr>
          <p:cNvSpPr txBox="1"/>
          <p:nvPr/>
        </p:nvSpPr>
        <p:spPr>
          <a:xfrm>
            <a:off x="5924549" y="640362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6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ru-RU" sz="16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220C9-15A6-4CDC-96D1-13EC7C2C15C3}"/>
              </a:ext>
            </a:extLst>
          </p:cNvPr>
          <p:cNvSpPr txBox="1"/>
          <p:nvPr/>
        </p:nvSpPr>
        <p:spPr>
          <a:xfrm>
            <a:off x="539250" y="640362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600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EBCE1A9-35D6-411A-9558-F83321F9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Истории можно применять в разных аспектах работы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5FAEBCBC-BC82-419B-9E2B-33F7A845E977}" type="slidenum">
              <a:rPr lang="ru-RU" smtClean="0"/>
              <a:pPr algn="r"/>
              <a:t>9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62308" y="1622252"/>
            <a:ext cx="382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В текстах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2744" y="2011227"/>
            <a:ext cx="3825144" cy="18498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dirty="0"/>
              <a:t>Сюжеты в </a:t>
            </a:r>
            <a:r>
              <a:rPr lang="ru-RU" dirty="0" smtClean="0"/>
              <a:t>книгах</a:t>
            </a:r>
            <a:r>
              <a:rPr lang="ru-RU" dirty="0"/>
              <a:t>, </a:t>
            </a:r>
            <a:r>
              <a:rPr lang="ru-RU" dirty="0" smtClean="0"/>
              <a:t>статьях, на </a:t>
            </a:r>
            <a:r>
              <a:rPr lang="ru-RU" dirty="0" err="1" smtClean="0"/>
              <a:t>лендингах</a:t>
            </a:r>
            <a:r>
              <a:rPr lang="ru-RU" dirty="0" smtClean="0"/>
              <a:t>, в рассылках и </a:t>
            </a:r>
            <a:r>
              <a:rPr lang="ru-RU" dirty="0"/>
              <a:t>других документах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21DD92F-B423-4C0B-B260-91E6AC5CD7D3}"/>
              </a:ext>
            </a:extLst>
          </p:cNvPr>
          <p:cNvSpPr/>
          <p:nvPr/>
        </p:nvSpPr>
        <p:spPr>
          <a:xfrm>
            <a:off x="6671110" y="1622252"/>
            <a:ext cx="5410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В </a:t>
            </a:r>
            <a:r>
              <a:rPr lang="ru-RU" sz="2400" b="1" dirty="0">
                <a:solidFill>
                  <a:schemeClr val="accent2"/>
                </a:solidFill>
              </a:rPr>
              <a:t>презентациях и выступлениях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1A7B14F-A617-4E16-AB2D-6ACE674DFCBF}"/>
              </a:ext>
            </a:extLst>
          </p:cNvPr>
          <p:cNvSpPr/>
          <p:nvPr/>
        </p:nvSpPr>
        <p:spPr>
          <a:xfrm>
            <a:off x="6671111" y="2004498"/>
            <a:ext cx="3826800" cy="13986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Единая сюжетная </a:t>
            </a:r>
            <a:r>
              <a:rPr lang="ru-RU" dirty="0" smtClean="0"/>
              <a:t>линия </a:t>
            </a:r>
            <a:r>
              <a:rPr lang="ru-RU" dirty="0"/>
              <a:t>в презентациях </a:t>
            </a:r>
            <a:r>
              <a:rPr lang="ru-RU" dirty="0" smtClean="0"/>
              <a:t>и выступлениях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Примеры-истории</a:t>
            </a:r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58B5812-FC69-49C1-826B-0E669B93F7E5}"/>
              </a:ext>
            </a:extLst>
          </p:cNvPr>
          <p:cNvSpPr/>
          <p:nvPr/>
        </p:nvSpPr>
        <p:spPr>
          <a:xfrm>
            <a:off x="1262308" y="4391146"/>
            <a:ext cx="4972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В играх и видео-контенте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0DF787A-D4C4-455E-AFB3-E0B066FA087B}"/>
              </a:ext>
            </a:extLst>
          </p:cNvPr>
          <p:cNvSpPr/>
          <p:nvPr/>
        </p:nvSpPr>
        <p:spPr>
          <a:xfrm>
            <a:off x="1262743" y="4838682"/>
            <a:ext cx="3826800" cy="13986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dirty="0" smtClean="0"/>
              <a:t>Сюжет </a:t>
            </a:r>
            <a:r>
              <a:rPr lang="ru-RU" dirty="0"/>
              <a:t>и нарратив в </a:t>
            </a:r>
            <a:r>
              <a:rPr lang="ru-RU" dirty="0" smtClean="0"/>
              <a:t>играх и видео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B185E2E-E0AB-4B48-AC0C-F51654F7F687}"/>
              </a:ext>
            </a:extLst>
          </p:cNvPr>
          <p:cNvSpPr/>
          <p:nvPr/>
        </p:nvSpPr>
        <p:spPr>
          <a:xfrm>
            <a:off x="6671110" y="4391146"/>
            <a:ext cx="482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Во внутренних материалах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6E9C9BE-495E-44AC-84E0-EF8305807C2E}"/>
              </a:ext>
            </a:extLst>
          </p:cNvPr>
          <p:cNvSpPr/>
          <p:nvPr/>
        </p:nvSpPr>
        <p:spPr>
          <a:xfrm>
            <a:off x="6671545" y="4838682"/>
            <a:ext cx="3826800" cy="13986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dirty="0"/>
              <a:t>Истории и нарратив в </a:t>
            </a:r>
            <a:r>
              <a:rPr lang="ru-RU" dirty="0" smtClean="0"/>
              <a:t>правилах</a:t>
            </a:r>
            <a:r>
              <a:rPr lang="ru-RU" dirty="0"/>
              <a:t>, бизнес-процессах, </a:t>
            </a:r>
            <a:r>
              <a:rPr lang="ru-RU" dirty="0" err="1" smtClean="0"/>
              <a:t>гайдах</a:t>
            </a:r>
            <a:r>
              <a:rPr lang="ru-RU" dirty="0" smtClean="0"/>
              <a:t>, методичках, письмах </a:t>
            </a:r>
            <a:r>
              <a:rPr lang="ru-RU" dirty="0"/>
              <a:t>коллегам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33" y="4691997"/>
            <a:ext cx="846000" cy="846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33" y="2090137"/>
            <a:ext cx="846000" cy="84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2" y="2096011"/>
            <a:ext cx="846000" cy="846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7" y="4691997"/>
            <a:ext cx="846000" cy="8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hangellenge &gt;&gt; Whisper. Без месседжей">
  <a:themeElements>
    <a:clrScheme name="Changellenge New">
      <a:dk1>
        <a:sysClr val="windowText" lastClr="000000"/>
      </a:dk1>
      <a:lt1>
        <a:sysClr val="window" lastClr="FFFFFF"/>
      </a:lt1>
      <a:dk2>
        <a:srgbClr val="1E2129"/>
      </a:dk2>
      <a:lt2>
        <a:srgbClr val="D6DCDC"/>
      </a:lt2>
      <a:accent1>
        <a:srgbClr val="E4222F"/>
      </a:accent1>
      <a:accent2>
        <a:srgbClr val="4B5261"/>
      </a:accent2>
      <a:accent3>
        <a:srgbClr val="D6DCDC"/>
      </a:accent3>
      <a:accent4>
        <a:srgbClr val="1E2129"/>
      </a:accent4>
      <a:accent5>
        <a:srgbClr val="CC66FF"/>
      </a:accent5>
      <a:accent6>
        <a:srgbClr val="FF9933"/>
      </a:accent6>
      <a:hlink>
        <a:srgbClr val="ED2024"/>
      </a:hlink>
      <a:folHlink>
        <a:srgbClr val="BA0F1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3464B69D-64FE-4DB7-B0AE-AABE4F6A94B8}" vid="{50A3757B-0404-457C-8978-6784B324A11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CL_Template_16x9</Template>
  <TotalTime>1882</TotalTime>
  <Words>519</Words>
  <Application>Microsoft Office PowerPoint</Application>
  <PresentationFormat>Широкоэкранный</PresentationFormat>
  <Paragraphs>132</Paragraphs>
  <Slides>15</Slides>
  <Notes>3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ＭＳ Ｐゴシック</vt:lpstr>
      <vt:lpstr>ＭＳ Ｐゴシック</vt:lpstr>
      <vt:lpstr>PT Sans</vt:lpstr>
      <vt:lpstr>Arial</vt:lpstr>
      <vt:lpstr>Calibri</vt:lpstr>
      <vt:lpstr>Courier New</vt:lpstr>
      <vt:lpstr>Changellenge &gt;&gt; Whisper. Без месседжей</vt:lpstr>
      <vt:lpstr>think-cell Slide</vt:lpstr>
      <vt:lpstr>Сторителлинг</vt:lpstr>
      <vt:lpstr>Презентация PowerPoint</vt:lpstr>
      <vt:lpstr>Мы обсудим, почему структурировать информацию недостаточно для максимально эффективной подачи материала</vt:lpstr>
      <vt:lpstr>Мы обсудим, почему структурировать информацию недостаточно для максимально эффективной подачи материала</vt:lpstr>
      <vt:lpstr>4000 лет до нашей эры…</vt:lpstr>
      <vt:lpstr>Что, если вожак племени был бы таким же структурным, как аналитики Changellenge &gt;&gt;? </vt:lpstr>
      <vt:lpstr>Презентация PowerPoint</vt:lpstr>
      <vt:lpstr>Наука подтверждает, что истории запоминаются лучше сухих фактов</vt:lpstr>
      <vt:lpstr>Истории можно применять в разных аспектах работы</vt:lpstr>
      <vt:lpstr>Пример. Введение кейса</vt:lpstr>
      <vt:lpstr>Пример. Рабочее письмо коллегам</vt:lpstr>
      <vt:lpstr>Истории работают эффективнее просто структурированной информации</vt:lpstr>
      <vt:lpstr>Подписывайся на наши информационные каналы,  чтобы быть в курсе новостей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Elizaveta Oginskaya</dc:creator>
  <cp:lastModifiedBy>admin</cp:lastModifiedBy>
  <cp:revision>101</cp:revision>
  <dcterms:created xsi:type="dcterms:W3CDTF">2019-12-13T08:54:46Z</dcterms:created>
  <dcterms:modified xsi:type="dcterms:W3CDTF">2019-12-21T10:01:07Z</dcterms:modified>
</cp:coreProperties>
</file>